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Caveat"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C7EDC-9EEE-0E45-91B3-9B0D9C6BD774}" v="92" dt="2023-05-29T13:24:33.992"/>
    <p1510:client id="{8D2C841C-8FF5-45BE-8A56-81C23F6064AD}" v="7" dt="2023-05-25T20:07:11.786"/>
    <p1510:client id="{A9EA2FA9-49E4-58B5-FEBF-E4E14A8515D5}" v="7" dt="2023-05-25T20:06:38.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185"/>
        <p:guide pos="392"/>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Kathleen" userId="S::ke1@iu.edu::af2cf657-4155-4201-b2b7-6cb36a506efe" providerId="AD" clId="Web-{1FFC7EDC-9EEE-0E45-91B3-9B0D9C6BD774}"/>
    <pc:docChg chg="addSld delSld modSld">
      <pc:chgData name="Evans, Kathleen" userId="S::ke1@iu.edu::af2cf657-4155-4201-b2b7-6cb36a506efe" providerId="AD" clId="Web-{1FFC7EDC-9EEE-0E45-91B3-9B0D9C6BD774}" dt="2023-05-29T13:24:33.992" v="85" actId="1076"/>
      <pc:docMkLst>
        <pc:docMk/>
      </pc:docMkLst>
      <pc:sldChg chg="modSp">
        <pc:chgData name="Evans, Kathleen" userId="S::ke1@iu.edu::af2cf657-4155-4201-b2b7-6cb36a506efe" providerId="AD" clId="Web-{1FFC7EDC-9EEE-0E45-91B3-9B0D9C6BD774}" dt="2023-05-29T13:08:50.606" v="1" actId="20577"/>
        <pc:sldMkLst>
          <pc:docMk/>
          <pc:sldMk cId="0" sldId="258"/>
        </pc:sldMkLst>
        <pc:spChg chg="mod">
          <ac:chgData name="Evans, Kathleen" userId="S::ke1@iu.edu::af2cf657-4155-4201-b2b7-6cb36a506efe" providerId="AD" clId="Web-{1FFC7EDC-9EEE-0E45-91B3-9B0D9C6BD774}" dt="2023-05-29T13:08:50.606" v="1" actId="20577"/>
          <ac:spMkLst>
            <pc:docMk/>
            <pc:sldMk cId="0" sldId="258"/>
            <ac:spMk id="119" creationId="{00000000-0000-0000-0000-000000000000}"/>
          </ac:spMkLst>
        </pc:spChg>
      </pc:sldChg>
      <pc:sldChg chg="modSp">
        <pc:chgData name="Evans, Kathleen" userId="S::ke1@iu.edu::af2cf657-4155-4201-b2b7-6cb36a506efe" providerId="AD" clId="Web-{1FFC7EDC-9EEE-0E45-91B3-9B0D9C6BD774}" dt="2023-05-29T13:10:21.655" v="29" actId="20577"/>
        <pc:sldMkLst>
          <pc:docMk/>
          <pc:sldMk cId="0" sldId="261"/>
        </pc:sldMkLst>
        <pc:spChg chg="mod">
          <ac:chgData name="Evans, Kathleen" userId="S::ke1@iu.edu::af2cf657-4155-4201-b2b7-6cb36a506efe" providerId="AD" clId="Web-{1FFC7EDC-9EEE-0E45-91B3-9B0D9C6BD774}" dt="2023-05-29T13:10:21.655" v="29" actId="20577"/>
          <ac:spMkLst>
            <pc:docMk/>
            <pc:sldMk cId="0" sldId="261"/>
            <ac:spMk id="167" creationId="{00000000-0000-0000-0000-000000000000}"/>
          </ac:spMkLst>
        </pc:spChg>
      </pc:sldChg>
      <pc:sldChg chg="addSp delSp modSp">
        <pc:chgData name="Evans, Kathleen" userId="S::ke1@iu.edu::af2cf657-4155-4201-b2b7-6cb36a506efe" providerId="AD" clId="Web-{1FFC7EDC-9EEE-0E45-91B3-9B0D9C6BD774}" dt="2023-05-29T13:12:17.565" v="36" actId="20577"/>
        <pc:sldMkLst>
          <pc:docMk/>
          <pc:sldMk cId="0" sldId="266"/>
        </pc:sldMkLst>
        <pc:spChg chg="mod">
          <ac:chgData name="Evans, Kathleen" userId="S::ke1@iu.edu::af2cf657-4155-4201-b2b7-6cb36a506efe" providerId="AD" clId="Web-{1FFC7EDC-9EEE-0E45-91B3-9B0D9C6BD774}" dt="2023-05-29T13:12:17.565" v="36" actId="20577"/>
          <ac:spMkLst>
            <pc:docMk/>
            <pc:sldMk cId="0" sldId="266"/>
            <ac:spMk id="222" creationId="{00000000-0000-0000-0000-000000000000}"/>
          </ac:spMkLst>
        </pc:spChg>
        <pc:picChg chg="add mod">
          <ac:chgData name="Evans, Kathleen" userId="S::ke1@iu.edu::af2cf657-4155-4201-b2b7-6cb36a506efe" providerId="AD" clId="Web-{1FFC7EDC-9EEE-0E45-91B3-9B0D9C6BD774}" dt="2023-05-29T13:12:01.736" v="32" actId="1076"/>
          <ac:picMkLst>
            <pc:docMk/>
            <pc:sldMk cId="0" sldId="266"/>
            <ac:picMk id="2" creationId="{86787856-774C-205F-1C31-534F83E58E97}"/>
          </ac:picMkLst>
        </pc:picChg>
        <pc:picChg chg="del">
          <ac:chgData name="Evans, Kathleen" userId="S::ke1@iu.edu::af2cf657-4155-4201-b2b7-6cb36a506efe" providerId="AD" clId="Web-{1FFC7EDC-9EEE-0E45-91B3-9B0D9C6BD774}" dt="2023-05-29T13:11:57.470" v="30"/>
          <ac:picMkLst>
            <pc:docMk/>
            <pc:sldMk cId="0" sldId="266"/>
            <ac:picMk id="223" creationId="{00000000-0000-0000-0000-000000000000}"/>
          </ac:picMkLst>
        </pc:picChg>
      </pc:sldChg>
      <pc:sldChg chg="modSp">
        <pc:chgData name="Evans, Kathleen" userId="S::ke1@iu.edu::af2cf657-4155-4201-b2b7-6cb36a506efe" providerId="AD" clId="Web-{1FFC7EDC-9EEE-0E45-91B3-9B0D9C6BD774}" dt="2023-05-29T13:23:33.146" v="64" actId="20577"/>
        <pc:sldMkLst>
          <pc:docMk/>
          <pc:sldMk cId="0" sldId="269"/>
        </pc:sldMkLst>
        <pc:spChg chg="mod">
          <ac:chgData name="Evans, Kathleen" userId="S::ke1@iu.edu::af2cf657-4155-4201-b2b7-6cb36a506efe" providerId="AD" clId="Web-{1FFC7EDC-9EEE-0E45-91B3-9B0D9C6BD774}" dt="2023-05-29T13:23:33.146" v="64" actId="20577"/>
          <ac:spMkLst>
            <pc:docMk/>
            <pc:sldMk cId="0" sldId="269"/>
            <ac:spMk id="257" creationId="{00000000-0000-0000-0000-000000000000}"/>
          </ac:spMkLst>
        </pc:spChg>
      </pc:sldChg>
      <pc:sldChg chg="addSp delSp modSp">
        <pc:chgData name="Evans, Kathleen" userId="S::ke1@iu.edu::af2cf657-4155-4201-b2b7-6cb36a506efe" providerId="AD" clId="Web-{1FFC7EDC-9EEE-0E45-91B3-9B0D9C6BD774}" dt="2023-05-29T13:24:33.992" v="85" actId="1076"/>
        <pc:sldMkLst>
          <pc:docMk/>
          <pc:sldMk cId="0" sldId="273"/>
        </pc:sldMkLst>
        <pc:spChg chg="add mod">
          <ac:chgData name="Evans, Kathleen" userId="S::ke1@iu.edu::af2cf657-4155-4201-b2b7-6cb36a506efe" providerId="AD" clId="Web-{1FFC7EDC-9EEE-0E45-91B3-9B0D9C6BD774}" dt="2023-05-29T13:24:33.992" v="85" actId="1076"/>
          <ac:spMkLst>
            <pc:docMk/>
            <pc:sldMk cId="0" sldId="273"/>
            <ac:spMk id="5" creationId="{BC1928F3-8B37-AE1D-0E84-896BA12E3988}"/>
          </ac:spMkLst>
        </pc:spChg>
        <pc:spChg chg="mod">
          <ac:chgData name="Evans, Kathleen" userId="S::ke1@iu.edu::af2cf657-4155-4201-b2b7-6cb36a506efe" providerId="AD" clId="Web-{1FFC7EDC-9EEE-0E45-91B3-9B0D9C6BD774}" dt="2023-05-29T13:23:26.662" v="63" actId="1076"/>
          <ac:spMkLst>
            <pc:docMk/>
            <pc:sldMk cId="0" sldId="273"/>
            <ac:spMk id="299" creationId="{00000000-0000-0000-0000-000000000000}"/>
          </ac:spMkLst>
        </pc:spChg>
        <pc:picChg chg="add del mod">
          <ac:chgData name="Evans, Kathleen" userId="S::ke1@iu.edu::af2cf657-4155-4201-b2b7-6cb36a506efe" providerId="AD" clId="Web-{1FFC7EDC-9EEE-0E45-91B3-9B0D9C6BD774}" dt="2023-05-29T13:18:13.731" v="47"/>
          <ac:picMkLst>
            <pc:docMk/>
            <pc:sldMk cId="0" sldId="273"/>
            <ac:picMk id="2" creationId="{56DF3318-F722-BCD0-969F-67ACF48400A1}"/>
          </ac:picMkLst>
        </pc:picChg>
        <pc:picChg chg="add mod">
          <ac:chgData name="Evans, Kathleen" userId="S::ke1@iu.edu::af2cf657-4155-4201-b2b7-6cb36a506efe" providerId="AD" clId="Web-{1FFC7EDC-9EEE-0E45-91B3-9B0D9C6BD774}" dt="2023-05-29T13:18:47.247" v="54" actId="1076"/>
          <ac:picMkLst>
            <pc:docMk/>
            <pc:sldMk cId="0" sldId="273"/>
            <ac:picMk id="3" creationId="{DDA4B26A-0BD0-DCED-6E93-94E2C500764E}"/>
          </ac:picMkLst>
        </pc:picChg>
        <pc:picChg chg="mod">
          <ac:chgData name="Evans, Kathleen" userId="S::ke1@iu.edu::af2cf657-4155-4201-b2b7-6cb36a506efe" providerId="AD" clId="Web-{1FFC7EDC-9EEE-0E45-91B3-9B0D9C6BD774}" dt="2023-05-29T13:23:59.803" v="67" actId="1076"/>
          <ac:picMkLst>
            <pc:docMk/>
            <pc:sldMk cId="0" sldId="273"/>
            <ac:picMk id="302" creationId="{00000000-0000-0000-0000-000000000000}"/>
          </ac:picMkLst>
        </pc:picChg>
        <pc:picChg chg="del">
          <ac:chgData name="Evans, Kathleen" userId="S::ke1@iu.edu::af2cf657-4155-4201-b2b7-6cb36a506efe" providerId="AD" clId="Web-{1FFC7EDC-9EEE-0E45-91B3-9B0D9C6BD774}" dt="2023-05-29T13:13:30.004" v="37"/>
          <ac:picMkLst>
            <pc:docMk/>
            <pc:sldMk cId="0" sldId="273"/>
            <ac:picMk id="303" creationId="{00000000-0000-0000-0000-000000000000}"/>
          </ac:picMkLst>
        </pc:picChg>
      </pc:sldChg>
      <pc:sldChg chg="addSp delSp modSp add del replId">
        <pc:chgData name="Evans, Kathleen" userId="S::ke1@iu.edu::af2cf657-4155-4201-b2b7-6cb36a506efe" providerId="AD" clId="Web-{1FFC7EDC-9EEE-0E45-91B3-9B0D9C6BD774}" dt="2023-05-29T13:19:37.280" v="61"/>
        <pc:sldMkLst>
          <pc:docMk/>
          <pc:sldMk cId="2197807947" sldId="275"/>
        </pc:sldMkLst>
        <pc:picChg chg="add del mod">
          <ac:chgData name="Evans, Kathleen" userId="S::ke1@iu.edu::af2cf657-4155-4201-b2b7-6cb36a506efe" providerId="AD" clId="Web-{1FFC7EDC-9EEE-0E45-91B3-9B0D9C6BD774}" dt="2023-05-29T13:19:34.968" v="60"/>
          <ac:picMkLst>
            <pc:docMk/>
            <pc:sldMk cId="2197807947" sldId="275"/>
            <ac:picMk id="2" creationId="{AED95B02-3DBB-403B-8050-324FFFB611BB}"/>
          </ac:picMkLst>
        </pc:picChg>
        <pc:picChg chg="del">
          <ac:chgData name="Evans, Kathleen" userId="S::ke1@iu.edu::af2cf657-4155-4201-b2b7-6cb36a506efe" providerId="AD" clId="Web-{1FFC7EDC-9EEE-0E45-91B3-9B0D9C6BD774}" dt="2023-05-29T13:19:23.342" v="56"/>
          <ac:picMkLst>
            <pc:docMk/>
            <pc:sldMk cId="2197807947" sldId="275"/>
            <ac:picMk id="3" creationId="{DDA4B26A-0BD0-DCED-6E93-94E2C500764E}"/>
          </ac:picMkLst>
        </pc:picChg>
      </pc:sldChg>
    </pc:docChg>
  </pc:docChgLst>
  <pc:docChgLst>
    <pc:chgData name="Evans, Kathleen" userId="af2cf657-4155-4201-b2b7-6cb36a506efe" providerId="ADAL" clId="{8D2C841C-8FF5-45BE-8A56-81C23F6064AD}"/>
    <pc:docChg chg="undo custSel delSld modSld modMainMaster">
      <pc:chgData name="Evans, Kathleen" userId="af2cf657-4155-4201-b2b7-6cb36a506efe" providerId="ADAL" clId="{8D2C841C-8FF5-45BE-8A56-81C23F6064AD}" dt="2023-05-25T20:07:11.786" v="73" actId="692"/>
      <pc:docMkLst>
        <pc:docMk/>
      </pc:docMkLst>
      <pc:sldChg chg="delSp modSp mod delAnim">
        <pc:chgData name="Evans, Kathleen" userId="af2cf657-4155-4201-b2b7-6cb36a506efe" providerId="ADAL" clId="{8D2C841C-8FF5-45BE-8A56-81C23F6064AD}" dt="2023-05-22T01:27:46.315" v="37" actId="478"/>
        <pc:sldMkLst>
          <pc:docMk/>
          <pc:sldMk cId="0" sldId="256"/>
        </pc:sldMkLst>
        <pc:spChg chg="del">
          <ac:chgData name="Evans, Kathleen" userId="af2cf657-4155-4201-b2b7-6cb36a506efe" providerId="ADAL" clId="{8D2C841C-8FF5-45BE-8A56-81C23F6064AD}" dt="2023-05-22T01:27:46.315" v="37" actId="478"/>
          <ac:spMkLst>
            <pc:docMk/>
            <pc:sldMk cId="0" sldId="256"/>
            <ac:spMk id="97" creationId="{00000000-0000-0000-0000-000000000000}"/>
          </ac:spMkLst>
        </pc:spChg>
        <pc:spChg chg="del">
          <ac:chgData name="Evans, Kathleen" userId="af2cf657-4155-4201-b2b7-6cb36a506efe" providerId="ADAL" clId="{8D2C841C-8FF5-45BE-8A56-81C23F6064AD}" dt="2023-05-22T01:27:41.139" v="34" actId="478"/>
          <ac:spMkLst>
            <pc:docMk/>
            <pc:sldMk cId="0" sldId="256"/>
            <ac:spMk id="99" creationId="{00000000-0000-0000-0000-000000000000}"/>
          </ac:spMkLst>
        </pc:spChg>
        <pc:spChg chg="del mod">
          <ac:chgData name="Evans, Kathleen" userId="af2cf657-4155-4201-b2b7-6cb36a506efe" providerId="ADAL" clId="{8D2C841C-8FF5-45BE-8A56-81C23F6064AD}" dt="2023-05-22T01:27:43.249" v="35" actId="478"/>
          <ac:spMkLst>
            <pc:docMk/>
            <pc:sldMk cId="0" sldId="256"/>
            <ac:spMk id="100" creationId="{00000000-0000-0000-0000-000000000000}"/>
          </ac:spMkLst>
        </pc:spChg>
        <pc:picChg chg="del">
          <ac:chgData name="Evans, Kathleen" userId="af2cf657-4155-4201-b2b7-6cb36a506efe" providerId="ADAL" clId="{8D2C841C-8FF5-45BE-8A56-81C23F6064AD}" dt="2023-05-22T01:27:44.386" v="36" actId="478"/>
          <ac:picMkLst>
            <pc:docMk/>
            <pc:sldMk cId="0" sldId="256"/>
            <ac:picMk id="98" creationId="{00000000-0000-0000-0000-000000000000}"/>
          </ac:picMkLst>
        </pc:picChg>
      </pc:sldChg>
      <pc:sldChg chg="delSp mod">
        <pc:chgData name="Evans, Kathleen" userId="af2cf657-4155-4201-b2b7-6cb36a506efe" providerId="ADAL" clId="{8D2C841C-8FF5-45BE-8A56-81C23F6064AD}" dt="2023-05-22T01:27:52.396" v="40" actId="478"/>
        <pc:sldMkLst>
          <pc:docMk/>
          <pc:sldMk cId="0" sldId="257"/>
        </pc:sldMkLst>
        <pc:spChg chg="del">
          <ac:chgData name="Evans, Kathleen" userId="af2cf657-4155-4201-b2b7-6cb36a506efe" providerId="ADAL" clId="{8D2C841C-8FF5-45BE-8A56-81C23F6064AD}" dt="2023-05-22T01:27:50.998" v="39" actId="478"/>
          <ac:spMkLst>
            <pc:docMk/>
            <pc:sldMk cId="0" sldId="257"/>
            <ac:spMk id="108" creationId="{00000000-0000-0000-0000-000000000000}"/>
          </ac:spMkLst>
        </pc:spChg>
        <pc:spChg chg="del">
          <ac:chgData name="Evans, Kathleen" userId="af2cf657-4155-4201-b2b7-6cb36a506efe" providerId="ADAL" clId="{8D2C841C-8FF5-45BE-8A56-81C23F6064AD}" dt="2023-05-22T01:27:50.395" v="38" actId="478"/>
          <ac:spMkLst>
            <pc:docMk/>
            <pc:sldMk cId="0" sldId="257"/>
            <ac:spMk id="109" creationId="{00000000-0000-0000-0000-000000000000}"/>
          </ac:spMkLst>
        </pc:spChg>
        <pc:picChg chg="del">
          <ac:chgData name="Evans, Kathleen" userId="af2cf657-4155-4201-b2b7-6cb36a506efe" providerId="ADAL" clId="{8D2C841C-8FF5-45BE-8A56-81C23F6064AD}" dt="2023-05-22T01:27:52.396" v="40" actId="478"/>
          <ac:picMkLst>
            <pc:docMk/>
            <pc:sldMk cId="0" sldId="257"/>
            <ac:picMk id="110" creationId="{00000000-0000-0000-0000-000000000000}"/>
          </ac:picMkLst>
        </pc:picChg>
      </pc:sldChg>
      <pc:sldChg chg="delSp mod">
        <pc:chgData name="Evans, Kathleen" userId="af2cf657-4155-4201-b2b7-6cb36a506efe" providerId="ADAL" clId="{8D2C841C-8FF5-45BE-8A56-81C23F6064AD}" dt="2023-05-22T01:27:58.586" v="41" actId="478"/>
        <pc:sldMkLst>
          <pc:docMk/>
          <pc:sldMk cId="0" sldId="258"/>
        </pc:sldMkLst>
        <pc:spChg chg="del">
          <ac:chgData name="Evans, Kathleen" userId="af2cf657-4155-4201-b2b7-6cb36a506efe" providerId="ADAL" clId="{8D2C841C-8FF5-45BE-8A56-81C23F6064AD}" dt="2023-05-22T01:27:58.586" v="41" actId="478"/>
          <ac:spMkLst>
            <pc:docMk/>
            <pc:sldMk cId="0" sldId="258"/>
            <ac:spMk id="116" creationId="{00000000-0000-0000-0000-000000000000}"/>
          </ac:spMkLst>
        </pc:spChg>
        <pc:spChg chg="del">
          <ac:chgData name="Evans, Kathleen" userId="af2cf657-4155-4201-b2b7-6cb36a506efe" providerId="ADAL" clId="{8D2C841C-8FF5-45BE-8A56-81C23F6064AD}" dt="2023-05-22T01:27:58.586" v="41" actId="478"/>
          <ac:spMkLst>
            <pc:docMk/>
            <pc:sldMk cId="0" sldId="258"/>
            <ac:spMk id="117" creationId="{00000000-0000-0000-0000-000000000000}"/>
          </ac:spMkLst>
        </pc:spChg>
        <pc:picChg chg="del">
          <ac:chgData name="Evans, Kathleen" userId="af2cf657-4155-4201-b2b7-6cb36a506efe" providerId="ADAL" clId="{8D2C841C-8FF5-45BE-8A56-81C23F6064AD}" dt="2023-05-22T01:27:58.586" v="41" actId="478"/>
          <ac:picMkLst>
            <pc:docMk/>
            <pc:sldMk cId="0" sldId="258"/>
            <ac:picMk id="121" creationId="{00000000-0000-0000-0000-000000000000}"/>
          </ac:picMkLst>
        </pc:picChg>
      </pc:sldChg>
      <pc:sldChg chg="delSp modSp mod">
        <pc:chgData name="Evans, Kathleen" userId="af2cf657-4155-4201-b2b7-6cb36a506efe" providerId="ADAL" clId="{8D2C841C-8FF5-45BE-8A56-81C23F6064AD}" dt="2023-05-25T20:07:11.786" v="73" actId="692"/>
        <pc:sldMkLst>
          <pc:docMk/>
          <pc:sldMk cId="0" sldId="259"/>
        </pc:sldMkLst>
        <pc:spChg chg="del">
          <ac:chgData name="Evans, Kathleen" userId="af2cf657-4155-4201-b2b7-6cb36a506efe" providerId="ADAL" clId="{8D2C841C-8FF5-45BE-8A56-81C23F6064AD}" dt="2023-05-22T01:28:06" v="42" actId="478"/>
          <ac:spMkLst>
            <pc:docMk/>
            <pc:sldMk cId="0" sldId="259"/>
            <ac:spMk id="130" creationId="{00000000-0000-0000-0000-000000000000}"/>
          </ac:spMkLst>
        </pc:spChg>
        <pc:spChg chg="del">
          <ac:chgData name="Evans, Kathleen" userId="af2cf657-4155-4201-b2b7-6cb36a506efe" providerId="ADAL" clId="{8D2C841C-8FF5-45BE-8A56-81C23F6064AD}" dt="2023-05-22T01:28:06" v="42" actId="478"/>
          <ac:spMkLst>
            <pc:docMk/>
            <pc:sldMk cId="0" sldId="259"/>
            <ac:spMk id="131" creationId="{00000000-0000-0000-0000-000000000000}"/>
          </ac:spMkLst>
        </pc:spChg>
        <pc:picChg chg="mod">
          <ac:chgData name="Evans, Kathleen" userId="af2cf657-4155-4201-b2b7-6cb36a506efe" providerId="ADAL" clId="{8D2C841C-8FF5-45BE-8A56-81C23F6064AD}" dt="2023-05-25T20:07:11.786" v="73" actId="692"/>
          <ac:picMkLst>
            <pc:docMk/>
            <pc:sldMk cId="0" sldId="259"/>
            <ac:picMk id="2" creationId="{A211BFA7-088D-7A43-CA02-2462946E2352}"/>
          </ac:picMkLst>
        </pc:picChg>
        <pc:picChg chg="del">
          <ac:chgData name="Evans, Kathleen" userId="af2cf657-4155-4201-b2b7-6cb36a506efe" providerId="ADAL" clId="{8D2C841C-8FF5-45BE-8A56-81C23F6064AD}" dt="2023-05-22T01:28:06" v="42" actId="478"/>
          <ac:picMkLst>
            <pc:docMk/>
            <pc:sldMk cId="0" sldId="259"/>
            <ac:picMk id="143" creationId="{00000000-0000-0000-0000-000000000000}"/>
          </ac:picMkLst>
        </pc:picChg>
      </pc:sldChg>
      <pc:sldChg chg="delSp modSp mod">
        <pc:chgData name="Evans, Kathleen" userId="af2cf657-4155-4201-b2b7-6cb36a506efe" providerId="ADAL" clId="{8D2C841C-8FF5-45BE-8A56-81C23F6064AD}" dt="2023-05-22T01:28:11.778" v="45" actId="478"/>
        <pc:sldMkLst>
          <pc:docMk/>
          <pc:sldMk cId="0" sldId="260"/>
        </pc:sldMkLst>
        <pc:spChg chg="del">
          <ac:chgData name="Evans, Kathleen" userId="af2cf657-4155-4201-b2b7-6cb36a506efe" providerId="ADAL" clId="{8D2C841C-8FF5-45BE-8A56-81C23F6064AD}" dt="2023-05-22T01:28:10.550" v="43" actId="478"/>
          <ac:spMkLst>
            <pc:docMk/>
            <pc:sldMk cId="0" sldId="260"/>
            <ac:spMk id="149" creationId="{00000000-0000-0000-0000-000000000000}"/>
          </ac:spMkLst>
        </pc:spChg>
        <pc:spChg chg="del">
          <ac:chgData name="Evans, Kathleen" userId="af2cf657-4155-4201-b2b7-6cb36a506efe" providerId="ADAL" clId="{8D2C841C-8FF5-45BE-8A56-81C23F6064AD}" dt="2023-05-22T01:28:10.550" v="43" actId="478"/>
          <ac:spMkLst>
            <pc:docMk/>
            <pc:sldMk cId="0" sldId="260"/>
            <ac:spMk id="150" creationId="{00000000-0000-0000-0000-000000000000}"/>
          </ac:spMkLst>
        </pc:spChg>
        <pc:picChg chg="del mod">
          <ac:chgData name="Evans, Kathleen" userId="af2cf657-4155-4201-b2b7-6cb36a506efe" providerId="ADAL" clId="{8D2C841C-8FF5-45BE-8A56-81C23F6064AD}" dt="2023-05-22T01:28:11.778" v="45" actId="478"/>
          <ac:picMkLst>
            <pc:docMk/>
            <pc:sldMk cId="0" sldId="260"/>
            <ac:picMk id="159" creationId="{00000000-0000-0000-0000-000000000000}"/>
          </ac:picMkLst>
        </pc:picChg>
      </pc:sldChg>
      <pc:sldChg chg="delSp mod">
        <pc:chgData name="Evans, Kathleen" userId="af2cf657-4155-4201-b2b7-6cb36a506efe" providerId="ADAL" clId="{8D2C841C-8FF5-45BE-8A56-81C23F6064AD}" dt="2023-05-22T01:28:16.770" v="46" actId="478"/>
        <pc:sldMkLst>
          <pc:docMk/>
          <pc:sldMk cId="0" sldId="261"/>
        </pc:sldMkLst>
        <pc:spChg chg="del">
          <ac:chgData name="Evans, Kathleen" userId="af2cf657-4155-4201-b2b7-6cb36a506efe" providerId="ADAL" clId="{8D2C841C-8FF5-45BE-8A56-81C23F6064AD}" dt="2023-05-22T01:28:16.770" v="46" actId="478"/>
          <ac:spMkLst>
            <pc:docMk/>
            <pc:sldMk cId="0" sldId="261"/>
            <ac:spMk id="165" creationId="{00000000-0000-0000-0000-000000000000}"/>
          </ac:spMkLst>
        </pc:spChg>
        <pc:spChg chg="del">
          <ac:chgData name="Evans, Kathleen" userId="af2cf657-4155-4201-b2b7-6cb36a506efe" providerId="ADAL" clId="{8D2C841C-8FF5-45BE-8A56-81C23F6064AD}" dt="2023-05-22T01:28:16.770" v="46" actId="478"/>
          <ac:spMkLst>
            <pc:docMk/>
            <pc:sldMk cId="0" sldId="261"/>
            <ac:spMk id="166" creationId="{00000000-0000-0000-0000-000000000000}"/>
          </ac:spMkLst>
        </pc:spChg>
        <pc:picChg chg="del">
          <ac:chgData name="Evans, Kathleen" userId="af2cf657-4155-4201-b2b7-6cb36a506efe" providerId="ADAL" clId="{8D2C841C-8FF5-45BE-8A56-81C23F6064AD}" dt="2023-05-22T01:28:16.770" v="46" actId="478"/>
          <ac:picMkLst>
            <pc:docMk/>
            <pc:sldMk cId="0" sldId="261"/>
            <ac:picMk id="168" creationId="{00000000-0000-0000-0000-000000000000}"/>
          </ac:picMkLst>
        </pc:picChg>
      </pc:sldChg>
      <pc:sldChg chg="delSp modSp mod">
        <pc:chgData name="Evans, Kathleen" userId="af2cf657-4155-4201-b2b7-6cb36a506efe" providerId="ADAL" clId="{8D2C841C-8FF5-45BE-8A56-81C23F6064AD}" dt="2023-05-22T01:28:27.280" v="49" actId="478"/>
        <pc:sldMkLst>
          <pc:docMk/>
          <pc:sldMk cId="0" sldId="262"/>
        </pc:sldMkLst>
        <pc:spChg chg="mod">
          <ac:chgData name="Evans, Kathleen" userId="af2cf657-4155-4201-b2b7-6cb36a506efe" providerId="ADAL" clId="{8D2C841C-8FF5-45BE-8A56-81C23F6064AD}" dt="2023-05-22T01:28:22.011" v="48" actId="1076"/>
          <ac:spMkLst>
            <pc:docMk/>
            <pc:sldMk cId="0" sldId="262"/>
            <ac:spMk id="176" creationId="{00000000-0000-0000-0000-000000000000}"/>
          </ac:spMkLst>
        </pc:spChg>
        <pc:picChg chg="del">
          <ac:chgData name="Evans, Kathleen" userId="af2cf657-4155-4201-b2b7-6cb36a506efe" providerId="ADAL" clId="{8D2C841C-8FF5-45BE-8A56-81C23F6064AD}" dt="2023-05-22T01:28:27.280" v="49" actId="478"/>
          <ac:picMkLst>
            <pc:docMk/>
            <pc:sldMk cId="0" sldId="262"/>
            <ac:picMk id="178" creationId="{00000000-0000-0000-0000-000000000000}"/>
          </ac:picMkLst>
        </pc:picChg>
      </pc:sldChg>
      <pc:sldChg chg="delSp modSp mod">
        <pc:chgData name="Evans, Kathleen" userId="af2cf657-4155-4201-b2b7-6cb36a506efe" providerId="ADAL" clId="{8D2C841C-8FF5-45BE-8A56-81C23F6064AD}" dt="2023-05-22T01:28:36.282" v="51" actId="478"/>
        <pc:sldMkLst>
          <pc:docMk/>
          <pc:sldMk cId="0" sldId="263"/>
        </pc:sldMkLst>
        <pc:spChg chg="del">
          <ac:chgData name="Evans, Kathleen" userId="af2cf657-4155-4201-b2b7-6cb36a506efe" providerId="ADAL" clId="{8D2C841C-8FF5-45BE-8A56-81C23F6064AD}" dt="2023-05-22T01:28:35.316" v="50" actId="478"/>
          <ac:spMkLst>
            <pc:docMk/>
            <pc:sldMk cId="0" sldId="263"/>
            <ac:spMk id="185" creationId="{00000000-0000-0000-0000-000000000000}"/>
          </ac:spMkLst>
        </pc:spChg>
        <pc:spChg chg="del">
          <ac:chgData name="Evans, Kathleen" userId="af2cf657-4155-4201-b2b7-6cb36a506efe" providerId="ADAL" clId="{8D2C841C-8FF5-45BE-8A56-81C23F6064AD}" dt="2023-05-22T01:28:36.282" v="51" actId="478"/>
          <ac:spMkLst>
            <pc:docMk/>
            <pc:sldMk cId="0" sldId="263"/>
            <ac:spMk id="186" creationId="{00000000-0000-0000-0000-000000000000}"/>
          </ac:spMkLst>
        </pc:spChg>
        <pc:spChg chg="mod">
          <ac:chgData name="Evans, Kathleen" userId="af2cf657-4155-4201-b2b7-6cb36a506efe" providerId="ADAL" clId="{8D2C841C-8FF5-45BE-8A56-81C23F6064AD}" dt="2023-05-22T01:23:40.497" v="25" actId="20577"/>
          <ac:spMkLst>
            <pc:docMk/>
            <pc:sldMk cId="0" sldId="263"/>
            <ac:spMk id="187" creationId="{00000000-0000-0000-0000-000000000000}"/>
          </ac:spMkLst>
        </pc:spChg>
        <pc:picChg chg="del">
          <ac:chgData name="Evans, Kathleen" userId="af2cf657-4155-4201-b2b7-6cb36a506efe" providerId="ADAL" clId="{8D2C841C-8FF5-45BE-8A56-81C23F6064AD}" dt="2023-05-22T01:28:35.316" v="50" actId="478"/>
          <ac:picMkLst>
            <pc:docMk/>
            <pc:sldMk cId="0" sldId="263"/>
            <ac:picMk id="189" creationId="{00000000-0000-0000-0000-000000000000}"/>
          </ac:picMkLst>
        </pc:picChg>
      </pc:sldChg>
      <pc:sldChg chg="delSp mod">
        <pc:chgData name="Evans, Kathleen" userId="af2cf657-4155-4201-b2b7-6cb36a506efe" providerId="ADAL" clId="{8D2C841C-8FF5-45BE-8A56-81C23F6064AD}" dt="2023-05-22T01:28:41.803" v="53" actId="478"/>
        <pc:sldMkLst>
          <pc:docMk/>
          <pc:sldMk cId="0" sldId="264"/>
        </pc:sldMkLst>
        <pc:spChg chg="del">
          <ac:chgData name="Evans, Kathleen" userId="af2cf657-4155-4201-b2b7-6cb36a506efe" providerId="ADAL" clId="{8D2C841C-8FF5-45BE-8A56-81C23F6064AD}" dt="2023-05-22T01:28:40.916" v="52" actId="478"/>
          <ac:spMkLst>
            <pc:docMk/>
            <pc:sldMk cId="0" sldId="264"/>
            <ac:spMk id="197" creationId="{00000000-0000-0000-0000-000000000000}"/>
          </ac:spMkLst>
        </pc:spChg>
        <pc:spChg chg="del">
          <ac:chgData name="Evans, Kathleen" userId="af2cf657-4155-4201-b2b7-6cb36a506efe" providerId="ADAL" clId="{8D2C841C-8FF5-45BE-8A56-81C23F6064AD}" dt="2023-05-22T01:28:40.916" v="52" actId="478"/>
          <ac:spMkLst>
            <pc:docMk/>
            <pc:sldMk cId="0" sldId="264"/>
            <ac:spMk id="198" creationId="{00000000-0000-0000-0000-000000000000}"/>
          </ac:spMkLst>
        </pc:spChg>
        <pc:picChg chg="del">
          <ac:chgData name="Evans, Kathleen" userId="af2cf657-4155-4201-b2b7-6cb36a506efe" providerId="ADAL" clId="{8D2C841C-8FF5-45BE-8A56-81C23F6064AD}" dt="2023-05-22T01:28:41.803" v="53" actId="478"/>
          <ac:picMkLst>
            <pc:docMk/>
            <pc:sldMk cId="0" sldId="264"/>
            <ac:picMk id="201" creationId="{00000000-0000-0000-0000-000000000000}"/>
          </ac:picMkLst>
        </pc:picChg>
      </pc:sldChg>
      <pc:sldChg chg="delSp modSp mod">
        <pc:chgData name="Evans, Kathleen" userId="af2cf657-4155-4201-b2b7-6cb36a506efe" providerId="ADAL" clId="{8D2C841C-8FF5-45BE-8A56-81C23F6064AD}" dt="2023-05-22T01:28:46.304" v="54" actId="478"/>
        <pc:sldMkLst>
          <pc:docMk/>
          <pc:sldMk cId="0" sldId="265"/>
        </pc:sldMkLst>
        <pc:spChg chg="del">
          <ac:chgData name="Evans, Kathleen" userId="af2cf657-4155-4201-b2b7-6cb36a506efe" providerId="ADAL" clId="{8D2C841C-8FF5-45BE-8A56-81C23F6064AD}" dt="2023-05-22T01:28:46.304" v="54" actId="478"/>
          <ac:spMkLst>
            <pc:docMk/>
            <pc:sldMk cId="0" sldId="265"/>
            <ac:spMk id="209" creationId="{00000000-0000-0000-0000-000000000000}"/>
          </ac:spMkLst>
        </pc:spChg>
        <pc:spChg chg="del">
          <ac:chgData name="Evans, Kathleen" userId="af2cf657-4155-4201-b2b7-6cb36a506efe" providerId="ADAL" clId="{8D2C841C-8FF5-45BE-8A56-81C23F6064AD}" dt="2023-05-22T01:28:46.304" v="54" actId="478"/>
          <ac:spMkLst>
            <pc:docMk/>
            <pc:sldMk cId="0" sldId="265"/>
            <ac:spMk id="210" creationId="{00000000-0000-0000-0000-000000000000}"/>
          </ac:spMkLst>
        </pc:spChg>
        <pc:spChg chg="mod">
          <ac:chgData name="Evans, Kathleen" userId="af2cf657-4155-4201-b2b7-6cb36a506efe" providerId="ADAL" clId="{8D2C841C-8FF5-45BE-8A56-81C23F6064AD}" dt="2023-05-22T01:24:15.597" v="27" actId="20577"/>
          <ac:spMkLst>
            <pc:docMk/>
            <pc:sldMk cId="0" sldId="265"/>
            <ac:spMk id="211" creationId="{00000000-0000-0000-0000-000000000000}"/>
          </ac:spMkLst>
        </pc:spChg>
      </pc:sldChg>
      <pc:sldChg chg="delSp mod">
        <pc:chgData name="Evans, Kathleen" userId="af2cf657-4155-4201-b2b7-6cb36a506efe" providerId="ADAL" clId="{8D2C841C-8FF5-45BE-8A56-81C23F6064AD}" dt="2023-05-22T01:28:52.701" v="55" actId="478"/>
        <pc:sldMkLst>
          <pc:docMk/>
          <pc:sldMk cId="0" sldId="266"/>
        </pc:sldMkLst>
        <pc:spChg chg="del">
          <ac:chgData name="Evans, Kathleen" userId="af2cf657-4155-4201-b2b7-6cb36a506efe" providerId="ADAL" clId="{8D2C841C-8FF5-45BE-8A56-81C23F6064AD}" dt="2023-05-22T01:28:52.701" v="55" actId="478"/>
          <ac:spMkLst>
            <pc:docMk/>
            <pc:sldMk cId="0" sldId="266"/>
            <ac:spMk id="220" creationId="{00000000-0000-0000-0000-000000000000}"/>
          </ac:spMkLst>
        </pc:spChg>
        <pc:spChg chg="del">
          <ac:chgData name="Evans, Kathleen" userId="af2cf657-4155-4201-b2b7-6cb36a506efe" providerId="ADAL" clId="{8D2C841C-8FF5-45BE-8A56-81C23F6064AD}" dt="2023-05-22T01:28:52.701" v="55" actId="478"/>
          <ac:spMkLst>
            <pc:docMk/>
            <pc:sldMk cId="0" sldId="266"/>
            <ac:spMk id="221" creationId="{00000000-0000-0000-0000-000000000000}"/>
          </ac:spMkLst>
        </pc:spChg>
      </pc:sldChg>
      <pc:sldChg chg="delSp modSp mod">
        <pc:chgData name="Evans, Kathleen" userId="af2cf657-4155-4201-b2b7-6cb36a506efe" providerId="ADAL" clId="{8D2C841C-8FF5-45BE-8A56-81C23F6064AD}" dt="2023-05-22T01:28:57.963" v="56" actId="478"/>
        <pc:sldMkLst>
          <pc:docMk/>
          <pc:sldMk cId="0" sldId="267"/>
        </pc:sldMkLst>
        <pc:spChg chg="del">
          <ac:chgData name="Evans, Kathleen" userId="af2cf657-4155-4201-b2b7-6cb36a506efe" providerId="ADAL" clId="{8D2C841C-8FF5-45BE-8A56-81C23F6064AD}" dt="2023-05-22T01:28:57.963" v="56" actId="478"/>
          <ac:spMkLst>
            <pc:docMk/>
            <pc:sldMk cId="0" sldId="267"/>
            <ac:spMk id="229" creationId="{00000000-0000-0000-0000-000000000000}"/>
          </ac:spMkLst>
        </pc:spChg>
        <pc:spChg chg="del">
          <ac:chgData name="Evans, Kathleen" userId="af2cf657-4155-4201-b2b7-6cb36a506efe" providerId="ADAL" clId="{8D2C841C-8FF5-45BE-8A56-81C23F6064AD}" dt="2023-05-22T01:28:57.963" v="56" actId="478"/>
          <ac:spMkLst>
            <pc:docMk/>
            <pc:sldMk cId="0" sldId="267"/>
            <ac:spMk id="230" creationId="{00000000-0000-0000-0000-000000000000}"/>
          </ac:spMkLst>
        </pc:spChg>
        <pc:spChg chg="mod">
          <ac:chgData name="Evans, Kathleen" userId="af2cf657-4155-4201-b2b7-6cb36a506efe" providerId="ADAL" clId="{8D2C841C-8FF5-45BE-8A56-81C23F6064AD}" dt="2023-05-22T01:24:31.268" v="29" actId="20577"/>
          <ac:spMkLst>
            <pc:docMk/>
            <pc:sldMk cId="0" sldId="267"/>
            <ac:spMk id="231" creationId="{00000000-0000-0000-0000-000000000000}"/>
          </ac:spMkLst>
        </pc:spChg>
      </pc:sldChg>
      <pc:sldChg chg="delSp mod">
        <pc:chgData name="Evans, Kathleen" userId="af2cf657-4155-4201-b2b7-6cb36a506efe" providerId="ADAL" clId="{8D2C841C-8FF5-45BE-8A56-81C23F6064AD}" dt="2023-05-22T01:29:03.201" v="58" actId="478"/>
        <pc:sldMkLst>
          <pc:docMk/>
          <pc:sldMk cId="0" sldId="268"/>
        </pc:sldMkLst>
        <pc:spChg chg="del">
          <ac:chgData name="Evans, Kathleen" userId="af2cf657-4155-4201-b2b7-6cb36a506efe" providerId="ADAL" clId="{8D2C841C-8FF5-45BE-8A56-81C23F6064AD}" dt="2023-05-22T01:29:02.116" v="57" actId="478"/>
          <ac:spMkLst>
            <pc:docMk/>
            <pc:sldMk cId="0" sldId="268"/>
            <ac:spMk id="242" creationId="{00000000-0000-0000-0000-000000000000}"/>
          </ac:spMkLst>
        </pc:spChg>
        <pc:spChg chg="del">
          <ac:chgData name="Evans, Kathleen" userId="af2cf657-4155-4201-b2b7-6cb36a506efe" providerId="ADAL" clId="{8D2C841C-8FF5-45BE-8A56-81C23F6064AD}" dt="2023-05-22T01:29:02.116" v="57" actId="478"/>
          <ac:spMkLst>
            <pc:docMk/>
            <pc:sldMk cId="0" sldId="268"/>
            <ac:spMk id="243" creationId="{00000000-0000-0000-0000-000000000000}"/>
          </ac:spMkLst>
        </pc:spChg>
        <pc:picChg chg="del">
          <ac:chgData name="Evans, Kathleen" userId="af2cf657-4155-4201-b2b7-6cb36a506efe" providerId="ADAL" clId="{8D2C841C-8FF5-45BE-8A56-81C23F6064AD}" dt="2023-05-22T01:29:03.201" v="58" actId="478"/>
          <ac:picMkLst>
            <pc:docMk/>
            <pc:sldMk cId="0" sldId="268"/>
            <ac:picMk id="247" creationId="{00000000-0000-0000-0000-000000000000}"/>
          </ac:picMkLst>
        </pc:picChg>
      </pc:sldChg>
      <pc:sldChg chg="delSp modSp mod">
        <pc:chgData name="Evans, Kathleen" userId="af2cf657-4155-4201-b2b7-6cb36a506efe" providerId="ADAL" clId="{8D2C841C-8FF5-45BE-8A56-81C23F6064AD}" dt="2023-05-22T01:29:10.358" v="60" actId="478"/>
        <pc:sldMkLst>
          <pc:docMk/>
          <pc:sldMk cId="0" sldId="269"/>
        </pc:sldMkLst>
        <pc:spChg chg="mod">
          <ac:chgData name="Evans, Kathleen" userId="af2cf657-4155-4201-b2b7-6cb36a506efe" providerId="ADAL" clId="{8D2C841C-8FF5-45BE-8A56-81C23F6064AD}" dt="2023-05-22T01:24:46.099" v="30" actId="20577"/>
          <ac:spMkLst>
            <pc:docMk/>
            <pc:sldMk cId="0" sldId="269"/>
            <ac:spMk id="252" creationId="{00000000-0000-0000-0000-000000000000}"/>
          </ac:spMkLst>
        </pc:spChg>
        <pc:spChg chg="del">
          <ac:chgData name="Evans, Kathleen" userId="af2cf657-4155-4201-b2b7-6cb36a506efe" providerId="ADAL" clId="{8D2C841C-8FF5-45BE-8A56-81C23F6064AD}" dt="2023-05-22T01:29:09.603" v="59" actId="478"/>
          <ac:spMkLst>
            <pc:docMk/>
            <pc:sldMk cId="0" sldId="269"/>
            <ac:spMk id="255" creationId="{00000000-0000-0000-0000-000000000000}"/>
          </ac:spMkLst>
        </pc:spChg>
        <pc:spChg chg="del">
          <ac:chgData name="Evans, Kathleen" userId="af2cf657-4155-4201-b2b7-6cb36a506efe" providerId="ADAL" clId="{8D2C841C-8FF5-45BE-8A56-81C23F6064AD}" dt="2023-05-22T01:29:09.603" v="59" actId="478"/>
          <ac:spMkLst>
            <pc:docMk/>
            <pc:sldMk cId="0" sldId="269"/>
            <ac:spMk id="256" creationId="{00000000-0000-0000-0000-000000000000}"/>
          </ac:spMkLst>
        </pc:spChg>
        <pc:picChg chg="del">
          <ac:chgData name="Evans, Kathleen" userId="af2cf657-4155-4201-b2b7-6cb36a506efe" providerId="ADAL" clId="{8D2C841C-8FF5-45BE-8A56-81C23F6064AD}" dt="2023-05-22T01:29:10.358" v="60" actId="478"/>
          <ac:picMkLst>
            <pc:docMk/>
            <pc:sldMk cId="0" sldId="269"/>
            <ac:picMk id="258" creationId="{00000000-0000-0000-0000-000000000000}"/>
          </ac:picMkLst>
        </pc:picChg>
      </pc:sldChg>
      <pc:sldChg chg="delSp mod">
        <pc:chgData name="Evans, Kathleen" userId="af2cf657-4155-4201-b2b7-6cb36a506efe" providerId="ADAL" clId="{8D2C841C-8FF5-45BE-8A56-81C23F6064AD}" dt="2023-05-22T01:29:14.910" v="61" actId="478"/>
        <pc:sldMkLst>
          <pc:docMk/>
          <pc:sldMk cId="0" sldId="270"/>
        </pc:sldMkLst>
        <pc:spChg chg="del">
          <ac:chgData name="Evans, Kathleen" userId="af2cf657-4155-4201-b2b7-6cb36a506efe" providerId="ADAL" clId="{8D2C841C-8FF5-45BE-8A56-81C23F6064AD}" dt="2023-05-22T01:29:14.910" v="61" actId="478"/>
          <ac:spMkLst>
            <pc:docMk/>
            <pc:sldMk cId="0" sldId="270"/>
            <ac:spMk id="267" creationId="{00000000-0000-0000-0000-000000000000}"/>
          </ac:spMkLst>
        </pc:spChg>
        <pc:spChg chg="del">
          <ac:chgData name="Evans, Kathleen" userId="af2cf657-4155-4201-b2b7-6cb36a506efe" providerId="ADAL" clId="{8D2C841C-8FF5-45BE-8A56-81C23F6064AD}" dt="2023-05-22T01:29:14.910" v="61" actId="478"/>
          <ac:spMkLst>
            <pc:docMk/>
            <pc:sldMk cId="0" sldId="270"/>
            <ac:spMk id="268" creationId="{00000000-0000-0000-0000-000000000000}"/>
          </ac:spMkLst>
        </pc:spChg>
        <pc:picChg chg="del">
          <ac:chgData name="Evans, Kathleen" userId="af2cf657-4155-4201-b2b7-6cb36a506efe" providerId="ADAL" clId="{8D2C841C-8FF5-45BE-8A56-81C23F6064AD}" dt="2023-05-22T01:29:14.910" v="61" actId="478"/>
          <ac:picMkLst>
            <pc:docMk/>
            <pc:sldMk cId="0" sldId="270"/>
            <ac:picMk id="272" creationId="{00000000-0000-0000-0000-000000000000}"/>
          </ac:picMkLst>
        </pc:picChg>
      </pc:sldChg>
      <pc:sldChg chg="delSp mod">
        <pc:chgData name="Evans, Kathleen" userId="af2cf657-4155-4201-b2b7-6cb36a506efe" providerId="ADAL" clId="{8D2C841C-8FF5-45BE-8A56-81C23F6064AD}" dt="2023-05-22T01:29:19.979" v="62" actId="478"/>
        <pc:sldMkLst>
          <pc:docMk/>
          <pc:sldMk cId="0" sldId="271"/>
        </pc:sldMkLst>
        <pc:spChg chg="del">
          <ac:chgData name="Evans, Kathleen" userId="af2cf657-4155-4201-b2b7-6cb36a506efe" providerId="ADAL" clId="{8D2C841C-8FF5-45BE-8A56-81C23F6064AD}" dt="2023-05-22T01:29:19.979" v="62" actId="478"/>
          <ac:spMkLst>
            <pc:docMk/>
            <pc:sldMk cId="0" sldId="271"/>
            <ac:spMk id="279" creationId="{00000000-0000-0000-0000-000000000000}"/>
          </ac:spMkLst>
        </pc:spChg>
        <pc:spChg chg="del">
          <ac:chgData name="Evans, Kathleen" userId="af2cf657-4155-4201-b2b7-6cb36a506efe" providerId="ADAL" clId="{8D2C841C-8FF5-45BE-8A56-81C23F6064AD}" dt="2023-05-22T01:29:19.979" v="62" actId="478"/>
          <ac:spMkLst>
            <pc:docMk/>
            <pc:sldMk cId="0" sldId="271"/>
            <ac:spMk id="280" creationId="{00000000-0000-0000-0000-000000000000}"/>
          </ac:spMkLst>
        </pc:spChg>
        <pc:picChg chg="del">
          <ac:chgData name="Evans, Kathleen" userId="af2cf657-4155-4201-b2b7-6cb36a506efe" providerId="ADAL" clId="{8D2C841C-8FF5-45BE-8A56-81C23F6064AD}" dt="2023-05-22T01:29:19.979" v="62" actId="478"/>
          <ac:picMkLst>
            <pc:docMk/>
            <pc:sldMk cId="0" sldId="271"/>
            <ac:picMk id="283" creationId="{00000000-0000-0000-0000-000000000000}"/>
          </ac:picMkLst>
        </pc:picChg>
      </pc:sldChg>
      <pc:sldChg chg="delSp mod">
        <pc:chgData name="Evans, Kathleen" userId="af2cf657-4155-4201-b2b7-6cb36a506efe" providerId="ADAL" clId="{8D2C841C-8FF5-45BE-8A56-81C23F6064AD}" dt="2023-05-22T01:29:27.107" v="64" actId="478"/>
        <pc:sldMkLst>
          <pc:docMk/>
          <pc:sldMk cId="0" sldId="272"/>
        </pc:sldMkLst>
        <pc:spChg chg="del">
          <ac:chgData name="Evans, Kathleen" userId="af2cf657-4155-4201-b2b7-6cb36a506efe" providerId="ADAL" clId="{8D2C841C-8FF5-45BE-8A56-81C23F6064AD}" dt="2023-05-22T01:29:26.406" v="63" actId="478"/>
          <ac:spMkLst>
            <pc:docMk/>
            <pc:sldMk cId="0" sldId="272"/>
            <ac:spMk id="288" creationId="{00000000-0000-0000-0000-000000000000}"/>
          </ac:spMkLst>
        </pc:spChg>
        <pc:spChg chg="del">
          <ac:chgData name="Evans, Kathleen" userId="af2cf657-4155-4201-b2b7-6cb36a506efe" providerId="ADAL" clId="{8D2C841C-8FF5-45BE-8A56-81C23F6064AD}" dt="2023-05-22T01:29:26.406" v="63" actId="478"/>
          <ac:spMkLst>
            <pc:docMk/>
            <pc:sldMk cId="0" sldId="272"/>
            <ac:spMk id="289" creationId="{00000000-0000-0000-0000-000000000000}"/>
          </ac:spMkLst>
        </pc:spChg>
        <pc:picChg chg="del">
          <ac:chgData name="Evans, Kathleen" userId="af2cf657-4155-4201-b2b7-6cb36a506efe" providerId="ADAL" clId="{8D2C841C-8FF5-45BE-8A56-81C23F6064AD}" dt="2023-05-22T01:29:27.107" v="64" actId="478"/>
          <ac:picMkLst>
            <pc:docMk/>
            <pc:sldMk cId="0" sldId="272"/>
            <ac:picMk id="291" creationId="{00000000-0000-0000-0000-000000000000}"/>
          </ac:picMkLst>
        </pc:picChg>
      </pc:sldChg>
      <pc:sldChg chg="delSp mod">
        <pc:chgData name="Evans, Kathleen" userId="af2cf657-4155-4201-b2b7-6cb36a506efe" providerId="ADAL" clId="{8D2C841C-8FF5-45BE-8A56-81C23F6064AD}" dt="2023-05-22T01:29:52.465" v="66" actId="478"/>
        <pc:sldMkLst>
          <pc:docMk/>
          <pc:sldMk cId="0" sldId="273"/>
        </pc:sldMkLst>
        <pc:spChg chg="del">
          <ac:chgData name="Evans, Kathleen" userId="af2cf657-4155-4201-b2b7-6cb36a506efe" providerId="ADAL" clId="{8D2C841C-8FF5-45BE-8A56-81C23F6064AD}" dt="2023-05-22T01:29:39.641" v="65" actId="478"/>
          <ac:spMkLst>
            <pc:docMk/>
            <pc:sldMk cId="0" sldId="273"/>
            <ac:spMk id="297" creationId="{00000000-0000-0000-0000-000000000000}"/>
          </ac:spMkLst>
        </pc:spChg>
        <pc:spChg chg="del">
          <ac:chgData name="Evans, Kathleen" userId="af2cf657-4155-4201-b2b7-6cb36a506efe" providerId="ADAL" clId="{8D2C841C-8FF5-45BE-8A56-81C23F6064AD}" dt="2023-05-22T01:29:39.641" v="65" actId="478"/>
          <ac:spMkLst>
            <pc:docMk/>
            <pc:sldMk cId="0" sldId="273"/>
            <ac:spMk id="298" creationId="{00000000-0000-0000-0000-000000000000}"/>
          </ac:spMkLst>
        </pc:spChg>
        <pc:picChg chg="del">
          <ac:chgData name="Evans, Kathleen" userId="af2cf657-4155-4201-b2b7-6cb36a506efe" providerId="ADAL" clId="{8D2C841C-8FF5-45BE-8A56-81C23F6064AD}" dt="2023-05-22T01:29:39.641" v="65" actId="478"/>
          <ac:picMkLst>
            <pc:docMk/>
            <pc:sldMk cId="0" sldId="273"/>
            <ac:picMk id="300" creationId="{00000000-0000-0000-0000-000000000000}"/>
          </ac:picMkLst>
        </pc:picChg>
        <pc:picChg chg="del">
          <ac:chgData name="Evans, Kathleen" userId="af2cf657-4155-4201-b2b7-6cb36a506efe" providerId="ADAL" clId="{8D2C841C-8FF5-45BE-8A56-81C23F6064AD}" dt="2023-05-22T01:29:52.465" v="66" actId="478"/>
          <ac:picMkLst>
            <pc:docMk/>
            <pc:sldMk cId="0" sldId="273"/>
            <ac:picMk id="301" creationId="{00000000-0000-0000-0000-000000000000}"/>
          </ac:picMkLst>
        </pc:picChg>
      </pc:sldChg>
      <pc:sldChg chg="delSp mod">
        <pc:chgData name="Evans, Kathleen" userId="af2cf657-4155-4201-b2b7-6cb36a506efe" providerId="ADAL" clId="{8D2C841C-8FF5-45BE-8A56-81C23F6064AD}" dt="2023-05-22T01:30:24.637" v="67" actId="478"/>
        <pc:sldMkLst>
          <pc:docMk/>
          <pc:sldMk cId="0" sldId="274"/>
        </pc:sldMkLst>
        <pc:picChg chg="del">
          <ac:chgData name="Evans, Kathleen" userId="af2cf657-4155-4201-b2b7-6cb36a506efe" providerId="ADAL" clId="{8D2C841C-8FF5-45BE-8A56-81C23F6064AD}" dt="2023-05-22T01:30:24.637" v="67" actId="478"/>
          <ac:picMkLst>
            <pc:docMk/>
            <pc:sldMk cId="0" sldId="274"/>
            <ac:picMk id="311" creationId="{00000000-0000-0000-0000-000000000000}"/>
          </ac:picMkLst>
        </pc:picChg>
      </pc:sldChg>
      <pc:sldChg chg="del">
        <pc:chgData name="Evans, Kathleen" userId="af2cf657-4155-4201-b2b7-6cb36a506efe" providerId="ADAL" clId="{8D2C841C-8FF5-45BE-8A56-81C23F6064AD}" dt="2023-05-22T01:25:35.551" v="31" actId="47"/>
        <pc:sldMkLst>
          <pc:docMk/>
          <pc:sldMk cId="2197807947" sldId="275"/>
        </pc:sldMkLst>
      </pc:sldChg>
      <pc:sldMasterChg chg="delSldLayout modSldLayout">
        <pc:chgData name="Evans, Kathleen" userId="af2cf657-4155-4201-b2b7-6cb36a506efe" providerId="ADAL" clId="{8D2C841C-8FF5-45BE-8A56-81C23F6064AD}" dt="2023-05-22T01:30:45.922" v="71" actId="478"/>
        <pc:sldMasterMkLst>
          <pc:docMk/>
          <pc:sldMasterMk cId="0" sldId="2147483657"/>
        </pc:sldMasterMkLst>
        <pc:sldLayoutChg chg="delSp mod">
          <pc:chgData name="Evans, Kathleen" userId="af2cf657-4155-4201-b2b7-6cb36a506efe" providerId="ADAL" clId="{8D2C841C-8FF5-45BE-8A56-81C23F6064AD}" dt="2023-05-22T01:27:09.538" v="32" actId="478"/>
          <pc:sldLayoutMkLst>
            <pc:docMk/>
            <pc:sldMasterMk cId="0" sldId="2147483657"/>
            <pc:sldLayoutMk cId="0" sldId="2147483652"/>
          </pc:sldLayoutMkLst>
          <pc:spChg chg="del">
            <ac:chgData name="Evans, Kathleen" userId="af2cf657-4155-4201-b2b7-6cb36a506efe" providerId="ADAL" clId="{8D2C841C-8FF5-45BE-8A56-81C23F6064AD}" dt="2023-05-22T01:27:09.538" v="32" actId="478"/>
            <ac:spMkLst>
              <pc:docMk/>
              <pc:sldMasterMk cId="0" sldId="2147483657"/>
              <pc:sldLayoutMk cId="0" sldId="2147483652"/>
              <ac:spMk id="49" creationId="{00000000-0000-0000-0000-000000000000}"/>
            </ac:spMkLst>
          </pc:spChg>
        </pc:sldLayoutChg>
        <pc:sldLayoutChg chg="delSp modSp mod">
          <pc:chgData name="Evans, Kathleen" userId="af2cf657-4155-4201-b2b7-6cb36a506efe" providerId="ADAL" clId="{8D2C841C-8FF5-45BE-8A56-81C23F6064AD}" dt="2023-05-22T01:30:37.854" v="69" actId="478"/>
          <pc:sldLayoutMkLst>
            <pc:docMk/>
            <pc:sldMasterMk cId="0" sldId="2147483657"/>
            <pc:sldLayoutMk cId="0" sldId="2147483653"/>
          </pc:sldLayoutMkLst>
          <pc:spChg chg="del mod">
            <ac:chgData name="Evans, Kathleen" userId="af2cf657-4155-4201-b2b7-6cb36a506efe" providerId="ADAL" clId="{8D2C841C-8FF5-45BE-8A56-81C23F6064AD}" dt="2023-05-22T01:30:37.854" v="69" actId="478"/>
            <ac:spMkLst>
              <pc:docMk/>
              <pc:sldMasterMk cId="0" sldId="2147483657"/>
              <pc:sldLayoutMk cId="0" sldId="2147483653"/>
              <ac:spMk id="59" creationId="{00000000-0000-0000-0000-000000000000}"/>
            </ac:spMkLst>
          </pc:spChg>
        </pc:sldLayoutChg>
        <pc:sldLayoutChg chg="delSp mod">
          <pc:chgData name="Evans, Kathleen" userId="af2cf657-4155-4201-b2b7-6cb36a506efe" providerId="ADAL" clId="{8D2C841C-8FF5-45BE-8A56-81C23F6064AD}" dt="2023-05-22T01:30:41.686" v="70" actId="478"/>
          <pc:sldLayoutMkLst>
            <pc:docMk/>
            <pc:sldMasterMk cId="0" sldId="2147483657"/>
            <pc:sldLayoutMk cId="0" sldId="2147483654"/>
          </pc:sldLayoutMkLst>
          <pc:spChg chg="del">
            <ac:chgData name="Evans, Kathleen" userId="af2cf657-4155-4201-b2b7-6cb36a506efe" providerId="ADAL" clId="{8D2C841C-8FF5-45BE-8A56-81C23F6064AD}" dt="2023-05-22T01:30:41.686" v="70" actId="478"/>
            <ac:spMkLst>
              <pc:docMk/>
              <pc:sldMasterMk cId="0" sldId="2147483657"/>
              <pc:sldLayoutMk cId="0" sldId="2147483654"/>
              <ac:spMk id="69" creationId="{00000000-0000-0000-0000-000000000000}"/>
            </ac:spMkLst>
          </pc:spChg>
        </pc:sldLayoutChg>
        <pc:sldLayoutChg chg="delSp mod">
          <pc:chgData name="Evans, Kathleen" userId="af2cf657-4155-4201-b2b7-6cb36a506efe" providerId="ADAL" clId="{8D2C841C-8FF5-45BE-8A56-81C23F6064AD}" dt="2023-05-22T01:30:45.922" v="71" actId="478"/>
          <pc:sldLayoutMkLst>
            <pc:docMk/>
            <pc:sldMasterMk cId="0" sldId="2147483657"/>
            <pc:sldLayoutMk cId="0" sldId="2147483655"/>
          </pc:sldLayoutMkLst>
          <pc:spChg chg="del">
            <ac:chgData name="Evans, Kathleen" userId="af2cf657-4155-4201-b2b7-6cb36a506efe" providerId="ADAL" clId="{8D2C841C-8FF5-45BE-8A56-81C23F6064AD}" dt="2023-05-22T01:30:45.922" v="71" actId="478"/>
            <ac:spMkLst>
              <pc:docMk/>
              <pc:sldMasterMk cId="0" sldId="2147483657"/>
              <pc:sldLayoutMk cId="0" sldId="2147483655"/>
              <ac:spMk id="79" creationId="{00000000-0000-0000-0000-000000000000}"/>
            </ac:spMkLst>
          </pc:spChg>
        </pc:sldLayoutChg>
        <pc:sldLayoutChg chg="del">
          <pc:chgData name="Evans, Kathleen" userId="af2cf657-4155-4201-b2b7-6cb36a506efe" providerId="ADAL" clId="{8D2C841C-8FF5-45BE-8A56-81C23F6064AD}" dt="2023-05-22T01:25:35.551" v="31" actId="47"/>
          <pc:sldLayoutMkLst>
            <pc:docMk/>
            <pc:sldMasterMk cId="0" sldId="2147483657"/>
            <pc:sldLayoutMk cId="0" sldId="2147483656"/>
          </pc:sldLayoutMkLst>
        </pc:sldLayoutChg>
      </pc:sldMasterChg>
    </pc:docChg>
  </pc:docChgLst>
  <pc:docChgLst>
    <pc:chgData name="Timpe, Grace Eileen" userId="S::grtimpe@iu.edu::4c27424f-533b-473b-a2fb-8ba9ac259ec9" providerId="AD" clId="Web-{5069AABD-0D5C-9F04-188E-77F26D334224}"/>
    <pc:docChg chg="modSld">
      <pc:chgData name="Timpe, Grace Eileen" userId="S::grtimpe@iu.edu::4c27424f-533b-473b-a2fb-8ba9ac259ec9" providerId="AD" clId="Web-{5069AABD-0D5C-9F04-188E-77F26D334224}" dt="2023-05-22T19:24:51.786" v="26"/>
      <pc:docMkLst>
        <pc:docMk/>
      </pc:docMkLst>
      <pc:sldChg chg="addSp delSp modSp">
        <pc:chgData name="Timpe, Grace Eileen" userId="S::grtimpe@iu.edu::4c27424f-533b-473b-a2fb-8ba9ac259ec9" providerId="AD" clId="Web-{5069AABD-0D5C-9F04-188E-77F26D334224}" dt="2023-05-22T19:24:51.786" v="26"/>
        <pc:sldMkLst>
          <pc:docMk/>
          <pc:sldMk cId="0" sldId="259"/>
        </pc:sldMkLst>
        <pc:picChg chg="add del mod modCrop">
          <ac:chgData name="Timpe, Grace Eileen" userId="S::grtimpe@iu.edu::4c27424f-533b-473b-a2fb-8ba9ac259ec9" providerId="AD" clId="Web-{5069AABD-0D5C-9F04-188E-77F26D334224}" dt="2023-05-22T19:19:09.417" v="8"/>
          <ac:picMkLst>
            <pc:docMk/>
            <pc:sldMk cId="0" sldId="259"/>
            <ac:picMk id="2" creationId="{CB872AAD-6AEC-54A5-2DFF-C079812DFB16}"/>
          </ac:picMkLst>
        </pc:picChg>
        <pc:picChg chg="add mod modCrop">
          <ac:chgData name="Timpe, Grace Eileen" userId="S::grtimpe@iu.edu::4c27424f-533b-473b-a2fb-8ba9ac259ec9" providerId="AD" clId="Web-{5069AABD-0D5C-9F04-188E-77F26D334224}" dt="2023-05-22T19:24:32.160" v="22"/>
          <ac:picMkLst>
            <pc:docMk/>
            <pc:sldMk cId="0" sldId="259"/>
            <ac:picMk id="3" creationId="{4777F464-1A98-3C89-D9A8-3A89F033871D}"/>
          </ac:picMkLst>
        </pc:picChg>
        <pc:picChg chg="mod">
          <ac:chgData name="Timpe, Grace Eileen" userId="S::grtimpe@iu.edu::4c27424f-533b-473b-a2fb-8ba9ac259ec9" providerId="AD" clId="Web-{5069AABD-0D5C-9F04-188E-77F26D334224}" dt="2023-05-22T19:24:38.866" v="23"/>
          <ac:picMkLst>
            <pc:docMk/>
            <pc:sldMk cId="0" sldId="259"/>
            <ac:picMk id="136" creationId="{00000000-0000-0000-0000-000000000000}"/>
          </ac:picMkLst>
        </pc:picChg>
        <pc:picChg chg="mod">
          <ac:chgData name="Timpe, Grace Eileen" userId="S::grtimpe@iu.edu::4c27424f-533b-473b-a2fb-8ba9ac259ec9" providerId="AD" clId="Web-{5069AABD-0D5C-9F04-188E-77F26D334224}" dt="2023-05-22T19:24:51.786" v="26"/>
          <ac:picMkLst>
            <pc:docMk/>
            <pc:sldMk cId="0" sldId="259"/>
            <ac:picMk id="137" creationId="{00000000-0000-0000-0000-000000000000}"/>
          </ac:picMkLst>
        </pc:picChg>
        <pc:picChg chg="mod">
          <ac:chgData name="Timpe, Grace Eileen" userId="S::grtimpe@iu.edu::4c27424f-533b-473b-a2fb-8ba9ac259ec9" providerId="AD" clId="Web-{5069AABD-0D5C-9F04-188E-77F26D334224}" dt="2023-05-22T19:24:49.348" v="25"/>
          <ac:picMkLst>
            <pc:docMk/>
            <pc:sldMk cId="0" sldId="259"/>
            <ac:picMk id="140" creationId="{00000000-0000-0000-0000-000000000000}"/>
          </ac:picMkLst>
        </pc:picChg>
        <pc:picChg chg="mod">
          <ac:chgData name="Timpe, Grace Eileen" userId="S::grtimpe@iu.edu::4c27424f-533b-473b-a2fb-8ba9ac259ec9" providerId="AD" clId="Web-{5069AABD-0D5C-9F04-188E-77F26D334224}" dt="2023-05-22T19:24:45.317" v="24"/>
          <ac:picMkLst>
            <pc:docMk/>
            <pc:sldMk cId="0" sldId="259"/>
            <ac:picMk id="142" creationId="{00000000-0000-0000-0000-000000000000}"/>
          </ac:picMkLst>
        </pc:picChg>
      </pc:sldChg>
      <pc:sldChg chg="modSp">
        <pc:chgData name="Timpe, Grace Eileen" userId="S::grtimpe@iu.edu::4c27424f-533b-473b-a2fb-8ba9ac259ec9" providerId="AD" clId="Web-{5069AABD-0D5C-9F04-188E-77F26D334224}" dt="2023-05-22T19:22:06.766" v="20" actId="14100"/>
        <pc:sldMkLst>
          <pc:docMk/>
          <pc:sldMk cId="0" sldId="263"/>
        </pc:sldMkLst>
        <pc:spChg chg="mod">
          <ac:chgData name="Timpe, Grace Eileen" userId="S::grtimpe@iu.edu::4c27424f-533b-473b-a2fb-8ba9ac259ec9" providerId="AD" clId="Web-{5069AABD-0D5C-9F04-188E-77F26D334224}" dt="2023-05-22T19:22:06.766" v="20" actId="14100"/>
          <ac:spMkLst>
            <pc:docMk/>
            <pc:sldMk cId="0" sldId="263"/>
            <ac:spMk id="187" creationId="{00000000-0000-0000-0000-000000000000}"/>
          </ac:spMkLst>
        </pc:spChg>
      </pc:sldChg>
    </pc:docChg>
  </pc:docChgLst>
  <pc:docChgLst>
    <pc:chgData name="Evans, Kathleen" userId="S::ke1@iu.edu::af2cf657-4155-4201-b2b7-6cb36a506efe" providerId="AD" clId="Web-{A9EA2FA9-49E4-58B5-FEBF-E4E14A8515D5}"/>
    <pc:docChg chg="modSld">
      <pc:chgData name="Evans, Kathleen" userId="S::ke1@iu.edu::af2cf657-4155-4201-b2b7-6cb36a506efe" providerId="AD" clId="Web-{A9EA2FA9-49E4-58B5-FEBF-E4E14A8515D5}" dt="2023-05-25T20:06:38.952" v="6" actId="1076"/>
      <pc:docMkLst>
        <pc:docMk/>
      </pc:docMkLst>
      <pc:sldChg chg="addSp delSp modSp">
        <pc:chgData name="Evans, Kathleen" userId="S::ke1@iu.edu::af2cf657-4155-4201-b2b7-6cb36a506efe" providerId="AD" clId="Web-{A9EA2FA9-49E4-58B5-FEBF-E4E14A8515D5}" dt="2023-05-25T20:06:38.952" v="6" actId="1076"/>
        <pc:sldMkLst>
          <pc:docMk/>
          <pc:sldMk cId="0" sldId="259"/>
        </pc:sldMkLst>
        <pc:picChg chg="add mod">
          <ac:chgData name="Evans, Kathleen" userId="S::ke1@iu.edu::af2cf657-4155-4201-b2b7-6cb36a506efe" providerId="AD" clId="Web-{A9EA2FA9-49E4-58B5-FEBF-E4E14A8515D5}" dt="2023-05-25T20:06:38.952" v="6" actId="1076"/>
          <ac:picMkLst>
            <pc:docMk/>
            <pc:sldMk cId="0" sldId="259"/>
            <ac:picMk id="2" creationId="{A211BFA7-088D-7A43-CA02-2462946E2352}"/>
          </ac:picMkLst>
        </pc:picChg>
        <pc:picChg chg="del">
          <ac:chgData name="Evans, Kathleen" userId="S::ke1@iu.edu::af2cf657-4155-4201-b2b7-6cb36a506efe" providerId="AD" clId="Web-{A9EA2FA9-49E4-58B5-FEBF-E4E14A8515D5}" dt="2023-05-25T20:06:36.609" v="5"/>
          <ac:picMkLst>
            <pc:docMk/>
            <pc:sldMk cId="0" sldId="259"/>
            <ac:picMk id="140" creationId="{00000000-0000-0000-0000-000000000000}"/>
          </ac:picMkLst>
        </pc:picChg>
      </pc:sldChg>
    </pc:docChg>
  </pc:docChgLst>
  <pc:docChgLst>
    <pc:chgData name="Evans, Kathleen" userId="S::ke1@iu.edu::af2cf657-4155-4201-b2b7-6cb36a506efe" providerId="AD" clId="Web-{CF64CDA3-0684-2DB3-8165-9795106FC5B9}"/>
    <pc:docChg chg="modSld">
      <pc:chgData name="Evans, Kathleen" userId="S::ke1@iu.edu::af2cf657-4155-4201-b2b7-6cb36a506efe" providerId="AD" clId="Web-{CF64CDA3-0684-2DB3-8165-9795106FC5B9}" dt="2023-05-22T01:21:31.498" v="171" actId="20577"/>
      <pc:docMkLst>
        <pc:docMk/>
      </pc:docMkLst>
      <pc:sldChg chg="modSp">
        <pc:chgData name="Evans, Kathleen" userId="S::ke1@iu.edu::af2cf657-4155-4201-b2b7-6cb36a506efe" providerId="AD" clId="Web-{CF64CDA3-0684-2DB3-8165-9795106FC5B9}" dt="2023-05-22T01:05:47.497" v="2" actId="20577"/>
        <pc:sldMkLst>
          <pc:docMk/>
          <pc:sldMk cId="0" sldId="256"/>
        </pc:sldMkLst>
        <pc:spChg chg="mod">
          <ac:chgData name="Evans, Kathleen" userId="S::ke1@iu.edu::af2cf657-4155-4201-b2b7-6cb36a506efe" providerId="AD" clId="Web-{CF64CDA3-0684-2DB3-8165-9795106FC5B9}" dt="2023-05-22T01:05:47.497" v="2" actId="20577"/>
          <ac:spMkLst>
            <pc:docMk/>
            <pc:sldMk cId="0" sldId="256"/>
            <ac:spMk id="94" creationId="{00000000-0000-0000-0000-000000000000}"/>
          </ac:spMkLst>
        </pc:spChg>
        <pc:spChg chg="mod">
          <ac:chgData name="Evans, Kathleen" userId="S::ke1@iu.edu::af2cf657-4155-4201-b2b7-6cb36a506efe" providerId="AD" clId="Web-{CF64CDA3-0684-2DB3-8165-9795106FC5B9}" dt="2023-05-22T01:05:42.434" v="0" actId="14100"/>
          <ac:spMkLst>
            <pc:docMk/>
            <pc:sldMk cId="0" sldId="256"/>
            <ac:spMk id="96" creationId="{00000000-0000-0000-0000-000000000000}"/>
          </ac:spMkLst>
        </pc:spChg>
      </pc:sldChg>
      <pc:sldChg chg="modNotes">
        <pc:chgData name="Evans, Kathleen" userId="S::ke1@iu.edu::af2cf657-4155-4201-b2b7-6cb36a506efe" providerId="AD" clId="Web-{CF64CDA3-0684-2DB3-8165-9795106FC5B9}" dt="2023-05-22T01:06:11.966" v="3"/>
        <pc:sldMkLst>
          <pc:docMk/>
          <pc:sldMk cId="0" sldId="257"/>
        </pc:sldMkLst>
      </pc:sldChg>
      <pc:sldChg chg="addSp delSp modSp">
        <pc:chgData name="Evans, Kathleen" userId="S::ke1@iu.edu::af2cf657-4155-4201-b2b7-6cb36a506efe" providerId="AD" clId="Web-{CF64CDA3-0684-2DB3-8165-9795106FC5B9}" dt="2023-05-22T01:10:31.210" v="19" actId="20577"/>
        <pc:sldMkLst>
          <pc:docMk/>
          <pc:sldMk cId="0" sldId="258"/>
        </pc:sldMkLst>
        <pc:spChg chg="mod">
          <ac:chgData name="Evans, Kathleen" userId="S::ke1@iu.edu::af2cf657-4155-4201-b2b7-6cb36a506efe" providerId="AD" clId="Web-{CF64CDA3-0684-2DB3-8165-9795106FC5B9}" dt="2023-05-22T01:10:31.210" v="19" actId="20577"/>
          <ac:spMkLst>
            <pc:docMk/>
            <pc:sldMk cId="0" sldId="258"/>
            <ac:spMk id="119" creationId="{00000000-0000-0000-0000-000000000000}"/>
          </ac:spMkLst>
        </pc:spChg>
        <pc:picChg chg="add mod ord">
          <ac:chgData name="Evans, Kathleen" userId="S::ke1@iu.edu::af2cf657-4155-4201-b2b7-6cb36a506efe" providerId="AD" clId="Web-{CF64CDA3-0684-2DB3-8165-9795106FC5B9}" dt="2023-05-22T01:07:22.078" v="8" actId="14100"/>
          <ac:picMkLst>
            <pc:docMk/>
            <pc:sldMk cId="0" sldId="258"/>
            <ac:picMk id="2" creationId="{D390EC80-3B8E-7DE3-97BD-0E55FC040D94}"/>
          </ac:picMkLst>
        </pc:picChg>
        <pc:picChg chg="add mod modCrop">
          <ac:chgData name="Evans, Kathleen" userId="S::ke1@iu.edu::af2cf657-4155-4201-b2b7-6cb36a506efe" providerId="AD" clId="Web-{CF64CDA3-0684-2DB3-8165-9795106FC5B9}" dt="2023-05-22T01:09:47.130" v="18" actId="1076"/>
          <ac:picMkLst>
            <pc:docMk/>
            <pc:sldMk cId="0" sldId="258"/>
            <ac:picMk id="3" creationId="{CD0574D1-AE0A-98D1-AB11-9B6A3A4E88CD}"/>
          </ac:picMkLst>
        </pc:picChg>
        <pc:picChg chg="del">
          <ac:chgData name="Evans, Kathleen" userId="S::ke1@iu.edu::af2cf657-4155-4201-b2b7-6cb36a506efe" providerId="AD" clId="Web-{CF64CDA3-0684-2DB3-8165-9795106FC5B9}" dt="2023-05-22T01:07:07.437" v="4"/>
          <ac:picMkLst>
            <pc:docMk/>
            <pc:sldMk cId="0" sldId="258"/>
            <ac:picMk id="122" creationId="{00000000-0000-0000-0000-000000000000}"/>
          </ac:picMkLst>
        </pc:picChg>
        <pc:picChg chg="del">
          <ac:chgData name="Evans, Kathleen" userId="S::ke1@iu.edu::af2cf657-4155-4201-b2b7-6cb36a506efe" providerId="AD" clId="Web-{CF64CDA3-0684-2DB3-8165-9795106FC5B9}" dt="2023-05-22T01:08:25.080" v="9"/>
          <ac:picMkLst>
            <pc:docMk/>
            <pc:sldMk cId="0" sldId="258"/>
            <ac:picMk id="125" creationId="{00000000-0000-0000-0000-000000000000}"/>
          </ac:picMkLst>
        </pc:picChg>
      </pc:sldChg>
      <pc:sldChg chg="delSp modSp modNotes">
        <pc:chgData name="Evans, Kathleen" userId="S::ke1@iu.edu::af2cf657-4155-4201-b2b7-6cb36a506efe" providerId="AD" clId="Web-{CF64CDA3-0684-2DB3-8165-9795106FC5B9}" dt="2023-05-22T01:12:19.417" v="79"/>
        <pc:sldMkLst>
          <pc:docMk/>
          <pc:sldMk cId="0" sldId="259"/>
        </pc:sldMkLst>
        <pc:spChg chg="mod">
          <ac:chgData name="Evans, Kathleen" userId="S::ke1@iu.edu::af2cf657-4155-4201-b2b7-6cb36a506efe" providerId="AD" clId="Web-{CF64CDA3-0684-2DB3-8165-9795106FC5B9}" dt="2023-05-22T01:12:17.760" v="78" actId="20577"/>
          <ac:spMkLst>
            <pc:docMk/>
            <pc:sldMk cId="0" sldId="259"/>
            <ac:spMk id="138" creationId="{00000000-0000-0000-0000-000000000000}"/>
          </ac:spMkLst>
        </pc:spChg>
        <pc:spChg chg="mod">
          <ac:chgData name="Evans, Kathleen" userId="S::ke1@iu.edu::af2cf657-4155-4201-b2b7-6cb36a506efe" providerId="AD" clId="Web-{CF64CDA3-0684-2DB3-8165-9795106FC5B9}" dt="2023-05-22T01:11:13.617" v="45" actId="1076"/>
          <ac:spMkLst>
            <pc:docMk/>
            <pc:sldMk cId="0" sldId="259"/>
            <ac:spMk id="139" creationId="{00000000-0000-0000-0000-000000000000}"/>
          </ac:spMkLst>
        </pc:spChg>
        <pc:spChg chg="mod">
          <ac:chgData name="Evans, Kathleen" userId="S::ke1@iu.edu::af2cf657-4155-4201-b2b7-6cb36a506efe" providerId="AD" clId="Web-{CF64CDA3-0684-2DB3-8165-9795106FC5B9}" dt="2023-05-22T01:10:58.601" v="36" actId="20577"/>
          <ac:spMkLst>
            <pc:docMk/>
            <pc:sldMk cId="0" sldId="259"/>
            <ac:spMk id="141" creationId="{00000000-0000-0000-0000-000000000000}"/>
          </ac:spMkLst>
        </pc:spChg>
        <pc:picChg chg="del">
          <ac:chgData name="Evans, Kathleen" userId="S::ke1@iu.edu::af2cf657-4155-4201-b2b7-6cb36a506efe" providerId="AD" clId="Web-{CF64CDA3-0684-2DB3-8165-9795106FC5B9}" dt="2023-05-22T01:12:19.417" v="79"/>
          <ac:picMkLst>
            <pc:docMk/>
            <pc:sldMk cId="0" sldId="259"/>
            <ac:picMk id="135" creationId="{00000000-0000-0000-0000-000000000000}"/>
          </ac:picMkLst>
        </pc:picChg>
      </pc:sldChg>
      <pc:sldChg chg="addSp delSp modSp">
        <pc:chgData name="Evans, Kathleen" userId="S::ke1@iu.edu::af2cf657-4155-4201-b2b7-6cb36a506efe" providerId="AD" clId="Web-{CF64CDA3-0684-2DB3-8165-9795106FC5B9}" dt="2023-05-22T01:17:03.192" v="92" actId="1076"/>
        <pc:sldMkLst>
          <pc:docMk/>
          <pc:sldMk cId="0" sldId="261"/>
        </pc:sldMkLst>
        <pc:spChg chg="mod">
          <ac:chgData name="Evans, Kathleen" userId="S::ke1@iu.edu::af2cf657-4155-4201-b2b7-6cb36a506efe" providerId="AD" clId="Web-{CF64CDA3-0684-2DB3-8165-9795106FC5B9}" dt="2023-05-22T01:15:53.674" v="81" actId="20577"/>
          <ac:spMkLst>
            <pc:docMk/>
            <pc:sldMk cId="0" sldId="261"/>
            <ac:spMk id="167" creationId="{00000000-0000-0000-0000-000000000000}"/>
          </ac:spMkLst>
        </pc:spChg>
        <pc:picChg chg="add mod">
          <ac:chgData name="Evans, Kathleen" userId="S::ke1@iu.edu::af2cf657-4155-4201-b2b7-6cb36a506efe" providerId="AD" clId="Web-{CF64CDA3-0684-2DB3-8165-9795106FC5B9}" dt="2023-05-22T01:16:13.425" v="86" actId="1076"/>
          <ac:picMkLst>
            <pc:docMk/>
            <pc:sldMk cId="0" sldId="261"/>
            <ac:picMk id="3" creationId="{0947811C-C87A-A639-196D-35EF61E6E8A8}"/>
          </ac:picMkLst>
        </pc:picChg>
        <pc:picChg chg="add mod">
          <ac:chgData name="Evans, Kathleen" userId="S::ke1@iu.edu::af2cf657-4155-4201-b2b7-6cb36a506efe" providerId="AD" clId="Web-{CF64CDA3-0684-2DB3-8165-9795106FC5B9}" dt="2023-05-22T01:17:03.192" v="92" actId="1076"/>
          <ac:picMkLst>
            <pc:docMk/>
            <pc:sldMk cId="0" sldId="261"/>
            <ac:picMk id="4" creationId="{F9C357E0-7398-CC7A-996D-AB98DCA713F7}"/>
          </ac:picMkLst>
        </pc:picChg>
        <pc:picChg chg="del">
          <ac:chgData name="Evans, Kathleen" userId="S::ke1@iu.edu::af2cf657-4155-4201-b2b7-6cb36a506efe" providerId="AD" clId="Web-{CF64CDA3-0684-2DB3-8165-9795106FC5B9}" dt="2023-05-22T01:16:46.238" v="87"/>
          <ac:picMkLst>
            <pc:docMk/>
            <pc:sldMk cId="0" sldId="261"/>
            <ac:picMk id="169" creationId="{00000000-0000-0000-0000-000000000000}"/>
          </ac:picMkLst>
        </pc:picChg>
        <pc:picChg chg="del">
          <ac:chgData name="Evans, Kathleen" userId="S::ke1@iu.edu::af2cf657-4155-4201-b2b7-6cb36a506efe" providerId="AD" clId="Web-{CF64CDA3-0684-2DB3-8165-9795106FC5B9}" dt="2023-05-22T01:16:03.065" v="82"/>
          <ac:picMkLst>
            <pc:docMk/>
            <pc:sldMk cId="0" sldId="261"/>
            <ac:picMk id="170" creationId="{00000000-0000-0000-0000-000000000000}"/>
          </ac:picMkLst>
        </pc:picChg>
      </pc:sldChg>
      <pc:sldChg chg="modSp">
        <pc:chgData name="Evans, Kathleen" userId="S::ke1@iu.edu::af2cf657-4155-4201-b2b7-6cb36a506efe" providerId="AD" clId="Web-{CF64CDA3-0684-2DB3-8165-9795106FC5B9}" dt="2023-05-22T01:21:31.498" v="171" actId="20577"/>
        <pc:sldMkLst>
          <pc:docMk/>
          <pc:sldMk cId="0" sldId="262"/>
        </pc:sldMkLst>
        <pc:spChg chg="mod">
          <ac:chgData name="Evans, Kathleen" userId="S::ke1@iu.edu::af2cf657-4155-4201-b2b7-6cb36a506efe" providerId="AD" clId="Web-{CF64CDA3-0684-2DB3-8165-9795106FC5B9}" dt="2023-05-22T01:21:31.498" v="171" actId="20577"/>
          <ac:spMkLst>
            <pc:docMk/>
            <pc:sldMk cId="0" sldId="262"/>
            <ac:spMk id="17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languageworkshop@indiana.ed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Welcome to your 2021 Indiana University Language Workshop Orientation. This orientation will give you the information you need to prepare for the Workshop; to know what to expect; to know how things are done and when they need to get done; and how to make the most of your Workshop experience.</a:t>
            </a:r>
            <a:endParaRPr/>
          </a:p>
          <a:p>
            <a:pPr marL="0" lvl="0" indent="0" algn="l" rtl="0">
              <a:spcBef>
                <a:spcPts val="0"/>
              </a:spcBef>
              <a:spcAft>
                <a:spcPts val="0"/>
              </a:spcAft>
              <a:buNone/>
            </a:pPr>
            <a:endParaRPr/>
          </a:p>
          <a:p>
            <a:pPr marL="0" lvl="0" indent="0" algn="l" rtl="0">
              <a:spcBef>
                <a:spcPts val="0"/>
              </a:spcBef>
              <a:spcAft>
                <a:spcPts val="0"/>
              </a:spcAft>
              <a:buNone/>
            </a:pPr>
            <a:r>
              <a:rPr lang="en-US"/>
              <a:t>Use the arrows at the bottom of the screen to move back and forwards in this presentation.</a:t>
            </a: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59e94165e_0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Workshop courses are intensive, with each class covering about a week’s worth of material every day.</a:t>
            </a:r>
            <a:endParaRPr/>
          </a:p>
          <a:p>
            <a:pPr marL="0" lvl="0" indent="0" algn="l" rtl="0">
              <a:spcBef>
                <a:spcPts val="0"/>
              </a:spcBef>
              <a:spcAft>
                <a:spcPts val="0"/>
              </a:spcAft>
              <a:buNone/>
            </a:pPr>
            <a:endParaRPr/>
          </a:p>
          <a:p>
            <a:pPr marL="0" lvl="0" indent="0" algn="l" rtl="0">
              <a:spcBef>
                <a:spcPts val="0"/>
              </a:spcBef>
              <a:spcAft>
                <a:spcPts val="0"/>
              </a:spcAft>
              <a:buNone/>
            </a:pPr>
            <a:r>
              <a:rPr lang="en-US"/>
              <a:t>In addition, depending on your language you may have drill, conversation, tutoring sessions, and supplemental classes.</a:t>
            </a:r>
            <a:endParaRPr/>
          </a:p>
          <a:p>
            <a:pPr marL="0" lvl="0" indent="0" algn="l" rtl="0">
              <a:spcBef>
                <a:spcPts val="0"/>
              </a:spcBef>
              <a:spcAft>
                <a:spcPts val="0"/>
              </a:spcAft>
              <a:buNone/>
            </a:pPr>
            <a:endParaRPr/>
          </a:p>
          <a:p>
            <a:pPr marL="0" lvl="0" indent="0" algn="l" rtl="0">
              <a:spcBef>
                <a:spcPts val="0"/>
              </a:spcBef>
              <a:spcAft>
                <a:spcPts val="0"/>
              </a:spcAft>
              <a:buNone/>
            </a:pPr>
            <a:r>
              <a:rPr lang="en-US"/>
              <a:t>Add three to four hours of homework and daily cultural offerings, and you are looking at 8-9 hours of work/day to keep up in class.</a:t>
            </a:r>
            <a:endParaRPr/>
          </a:p>
          <a:p>
            <a:pPr marL="0" lvl="0" indent="0" algn="l" rtl="0">
              <a:spcBef>
                <a:spcPts val="0"/>
              </a:spcBef>
              <a:spcAft>
                <a:spcPts val="0"/>
              </a:spcAft>
              <a:buNone/>
            </a:pPr>
            <a:endParaRPr/>
          </a:p>
          <a:p>
            <a:pPr marL="0" lvl="0" indent="0" algn="l" rtl="0">
              <a:spcBef>
                <a:spcPts val="0"/>
              </a:spcBef>
              <a:spcAft>
                <a:spcPts val="0"/>
              </a:spcAft>
              <a:buNone/>
            </a:pPr>
            <a:r>
              <a:rPr lang="en-US"/>
              <a:t>Most students find their Workshop classes incompatible with jobs or busy social schedules.</a:t>
            </a:r>
            <a:endParaRPr/>
          </a:p>
          <a:p>
            <a:pPr marL="0" lvl="0" indent="0" algn="l" rtl="0">
              <a:spcBef>
                <a:spcPts val="0"/>
              </a:spcBef>
              <a:spcAft>
                <a:spcPts val="0"/>
              </a:spcAft>
              <a:buNone/>
            </a:pPr>
            <a:endParaRPr/>
          </a:p>
          <a:p>
            <a:pPr marL="0" lvl="0" indent="0" algn="l" rtl="0">
              <a:spcBef>
                <a:spcPts val="0"/>
              </a:spcBef>
              <a:spcAft>
                <a:spcPts val="0"/>
              </a:spcAft>
              <a:buNone/>
            </a:pPr>
            <a:r>
              <a:rPr lang="en-US"/>
              <a:t>See page 7 of your  Student Handbook for more details.</a:t>
            </a:r>
            <a:endParaRPr/>
          </a:p>
        </p:txBody>
      </p:sp>
      <p:sp>
        <p:nvSpPr>
          <p:cNvPr id="205" name="Google Shape;205;g859e94165e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5be889269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85be88926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59e94165e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 a Workshop participant you will have an IU computer account and access to IU computing services.</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have not already set up your IU accounts, please refer to page 11 of your Student Handbook for instructions.</a:t>
            </a:r>
            <a:endParaRPr/>
          </a:p>
          <a:p>
            <a:pPr marL="0" lvl="0" indent="0" algn="l" rtl="0">
              <a:spcBef>
                <a:spcPts val="0"/>
              </a:spcBef>
              <a:spcAft>
                <a:spcPts val="0"/>
              </a:spcAft>
              <a:buNone/>
            </a:pPr>
            <a:endParaRPr/>
          </a:p>
          <a:p>
            <a:pPr marL="0" lvl="0" indent="0" algn="l" rtl="0">
              <a:spcBef>
                <a:spcPts val="0"/>
              </a:spcBef>
              <a:spcAft>
                <a:spcPts val="0"/>
              </a:spcAft>
              <a:buNone/>
            </a:pPr>
            <a:r>
              <a:rPr lang="en-US"/>
              <a:t>Your course will run through a Canvas site, which will be linked to your IU email account. </a:t>
            </a:r>
            <a:endParaRPr/>
          </a:p>
          <a:p>
            <a:pPr marL="0" lvl="0" indent="0" algn="l" rtl="0">
              <a:spcBef>
                <a:spcPts val="0"/>
              </a:spcBef>
              <a:spcAft>
                <a:spcPts val="0"/>
              </a:spcAft>
              <a:buNone/>
            </a:pPr>
            <a:endParaRPr/>
          </a:p>
          <a:p>
            <a:pPr marL="0" lvl="0" indent="0" algn="l" rtl="0">
              <a:spcBef>
                <a:spcPts val="0"/>
              </a:spcBef>
              <a:spcAft>
                <a:spcPts val="0"/>
              </a:spcAft>
              <a:buNone/>
            </a:pPr>
            <a:r>
              <a:rPr lang="en-US"/>
              <a:t>Many instructors will reach out to students before class begins.</a:t>
            </a:r>
            <a:endParaRPr/>
          </a:p>
          <a:p>
            <a:pPr marL="0" lvl="0" indent="0" algn="l" rtl="0">
              <a:spcBef>
                <a:spcPts val="0"/>
              </a:spcBef>
              <a:spcAft>
                <a:spcPts val="0"/>
              </a:spcAft>
              <a:buNone/>
            </a:pPr>
            <a:r>
              <a:rPr lang="en-US"/>
              <a:t>Be sure to check your IU email frequently in the days leading up to your course, or set your IU account to forward to an account you check regularly.</a:t>
            </a:r>
            <a:endParaRPr/>
          </a:p>
          <a:p>
            <a:pPr marL="0" lvl="0" indent="0" algn="l" rtl="0">
              <a:spcBef>
                <a:spcPts val="0"/>
              </a:spcBef>
              <a:spcAft>
                <a:spcPts val="0"/>
              </a:spcAft>
              <a:buNone/>
            </a:pPr>
            <a:endParaRPr/>
          </a:p>
          <a:p>
            <a:pPr marL="0" lvl="0" indent="0" algn="l" rtl="0">
              <a:spcBef>
                <a:spcPts val="0"/>
              </a:spcBef>
              <a:spcAft>
                <a:spcPts val="0"/>
              </a:spcAft>
              <a:buNone/>
            </a:pPr>
            <a:r>
              <a:rPr lang="en-US"/>
              <a:t>Page 13 of your Student Handbook contains instructions on how to do this.</a:t>
            </a:r>
            <a:endParaRPr/>
          </a:p>
        </p:txBody>
      </p:sp>
      <p:sp>
        <p:nvSpPr>
          <p:cNvPr id="226" name="Google Shape;226;g859e94165e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59e94165e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Page 11 of your Student Handbook talks about transferring your IU credit back to your home university and provides an overview of the IU billing system.</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are not an IU student, you can transfer your IU credit by requesting an IU transcript and following your university’s credit transfer procedure. Page 12 of the Student Handbook provides a link you can use to order a transcript. </a:t>
            </a:r>
            <a:endParaRPr/>
          </a:p>
          <a:p>
            <a:pPr marL="0" lvl="0" indent="0" algn="l" rtl="0">
              <a:spcBef>
                <a:spcPts val="0"/>
              </a:spcBef>
              <a:spcAft>
                <a:spcPts val="0"/>
              </a:spcAft>
              <a:buNone/>
            </a:pPr>
            <a:endParaRPr/>
          </a:p>
          <a:p>
            <a:pPr marL="0" lvl="0" indent="0" algn="l" rtl="0">
              <a:spcBef>
                <a:spcPts val="0"/>
              </a:spcBef>
              <a:spcAft>
                <a:spcPts val="0"/>
              </a:spcAft>
              <a:buNone/>
            </a:pPr>
            <a:r>
              <a:rPr lang="en-US"/>
              <a:t>Page 11 also provides an overview of billing for the Workshop. Notice that billing announcements go to your IU email account. Be sure you are reading that email or have set you IU email to forward to an account that you read regularly.</a:t>
            </a:r>
            <a:endParaRPr/>
          </a:p>
          <a:p>
            <a:pPr marL="0" lvl="0" indent="0" algn="l" rtl="0">
              <a:spcBef>
                <a:spcPts val="0"/>
              </a:spcBef>
              <a:spcAft>
                <a:spcPts val="0"/>
              </a:spcAft>
              <a:buNone/>
            </a:pPr>
            <a:endParaRPr/>
          </a:p>
          <a:p>
            <a:pPr marL="0" lvl="0" indent="0" algn="l" rtl="0">
              <a:spcBef>
                <a:spcPts val="0"/>
              </a:spcBef>
              <a:spcAft>
                <a:spcPts val="0"/>
              </a:spcAft>
              <a:buNone/>
            </a:pPr>
            <a:r>
              <a:rPr lang="en-US"/>
              <a:t>Notice also that charges and scholarships do not always hit your account at the same time. The next slide discusses this in detail.</a:t>
            </a:r>
            <a:endParaRPr/>
          </a:p>
        </p:txBody>
      </p:sp>
      <p:sp>
        <p:nvSpPr>
          <p:cNvPr id="238" name="Google Shape;238;g859e94165e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59e94165e_0_2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an overview of the typical billing cycle for a Workshop student.</a:t>
            </a:r>
            <a:endParaRPr/>
          </a:p>
          <a:p>
            <a:pPr marL="0" lvl="0" indent="0" algn="l" rtl="0">
              <a:spcBef>
                <a:spcPts val="0"/>
              </a:spcBef>
              <a:spcAft>
                <a:spcPts val="0"/>
              </a:spcAft>
              <a:buNone/>
            </a:pPr>
            <a:endParaRPr/>
          </a:p>
          <a:p>
            <a:pPr marL="0" lvl="0" indent="0" algn="l" rtl="0">
              <a:spcBef>
                <a:spcPts val="0"/>
              </a:spcBef>
              <a:spcAft>
                <a:spcPts val="0"/>
              </a:spcAft>
              <a:buNone/>
            </a:pPr>
            <a:r>
              <a:rPr lang="en-US"/>
              <a:t>First, fees and tuition appear on your IU bursar account shortly before classes begin.</a:t>
            </a:r>
            <a:endParaRPr/>
          </a:p>
          <a:p>
            <a:pPr marL="0" lvl="0" indent="0" algn="l" rtl="0">
              <a:spcBef>
                <a:spcPts val="0"/>
              </a:spcBef>
              <a:spcAft>
                <a:spcPts val="0"/>
              </a:spcAft>
              <a:buNone/>
            </a:pPr>
            <a:endParaRPr/>
          </a:p>
          <a:p>
            <a:pPr marL="0" lvl="0" indent="0" algn="l" rtl="0">
              <a:spcBef>
                <a:spcPts val="0"/>
              </a:spcBef>
              <a:spcAft>
                <a:spcPts val="0"/>
              </a:spcAft>
              <a:buNone/>
            </a:pPr>
            <a:r>
              <a:rPr lang="en-US"/>
              <a:t>Second, if you are an out-of-state student, a credit known as the “tuition remission” will appear on your account to bring your effective IU tuition down to an in-state rate.</a:t>
            </a:r>
            <a:endParaRPr/>
          </a:p>
          <a:p>
            <a:pPr marL="0" lvl="0" indent="0" algn="l" rtl="0">
              <a:spcBef>
                <a:spcPts val="0"/>
              </a:spcBef>
              <a:spcAft>
                <a:spcPts val="0"/>
              </a:spcAft>
              <a:buNone/>
            </a:pPr>
            <a:endParaRPr/>
          </a:p>
          <a:p>
            <a:pPr marL="0" lvl="0" indent="0" algn="l" rtl="0">
              <a:spcBef>
                <a:spcPts val="0"/>
              </a:spcBef>
              <a:spcAft>
                <a:spcPts val="0"/>
              </a:spcAft>
              <a:buNone/>
            </a:pPr>
            <a:r>
              <a:rPr lang="en-US"/>
              <a:t>Third, if you have received a scholarship or fellowship, these awards will appear on your bursar account as credits.</a:t>
            </a:r>
            <a:endParaRPr/>
          </a:p>
          <a:p>
            <a:pPr marL="0" lvl="0" indent="0" algn="l" rtl="0">
              <a:spcBef>
                <a:spcPts val="0"/>
              </a:spcBef>
              <a:spcAft>
                <a:spcPts val="0"/>
              </a:spcAft>
              <a:buNone/>
            </a:pPr>
            <a:endParaRPr/>
          </a:p>
          <a:p>
            <a:pPr marL="0" lvl="0" indent="0" algn="l" rtl="0">
              <a:spcBef>
                <a:spcPts val="0"/>
              </a:spcBef>
              <a:spcAft>
                <a:spcPts val="0"/>
              </a:spcAft>
              <a:buNone/>
            </a:pPr>
            <a:r>
              <a:rPr lang="en-US"/>
              <a:t>Be aware that it is normal for there to be a delay of several days between charges hitting your account and credits hitting your account. </a:t>
            </a:r>
            <a:endParaRPr/>
          </a:p>
          <a:p>
            <a:pPr marL="0" lvl="0" indent="0" algn="l" rtl="0">
              <a:spcBef>
                <a:spcPts val="0"/>
              </a:spcBef>
              <a:spcAft>
                <a:spcPts val="0"/>
              </a:spcAft>
              <a:buNone/>
            </a:pPr>
            <a:r>
              <a:rPr lang="en-US"/>
              <a:t>In the interim, you may see your tuition and fee charges, but not your credits.</a:t>
            </a:r>
            <a:endParaRPr/>
          </a:p>
          <a:p>
            <a:pPr marL="0" lvl="0" indent="0" algn="l" rtl="0">
              <a:spcBef>
                <a:spcPts val="0"/>
              </a:spcBef>
              <a:spcAft>
                <a:spcPts val="0"/>
              </a:spcAft>
              <a:buNone/>
            </a:pPr>
            <a:r>
              <a:rPr lang="en-US"/>
              <a:t>If you are expecting a credit and it has not posted within 10 business days after your charges hit, please let us know.</a:t>
            </a:r>
            <a:endParaRPr/>
          </a:p>
          <a:p>
            <a:pPr marL="0" lvl="0" indent="0" algn="l" rtl="0">
              <a:spcBef>
                <a:spcPts val="0"/>
              </a:spcBef>
              <a:spcAft>
                <a:spcPts val="0"/>
              </a:spcAft>
              <a:buNone/>
            </a:pPr>
            <a:endParaRPr/>
          </a:p>
          <a:p>
            <a:pPr marL="0" lvl="0" indent="0" algn="l" rtl="0">
              <a:spcBef>
                <a:spcPts val="0"/>
              </a:spcBef>
              <a:spcAft>
                <a:spcPts val="0"/>
              </a:spcAft>
              <a:buNone/>
            </a:pPr>
            <a:r>
              <a:rPr lang="en-US"/>
              <a:t>Once all credits have posted, they are automatically applied against your charges and a balance is generated.</a:t>
            </a:r>
            <a:endParaRPr/>
          </a:p>
          <a:p>
            <a:pPr marL="0" lvl="0" indent="0" algn="l" rtl="0">
              <a:spcBef>
                <a:spcPts val="0"/>
              </a:spcBef>
              <a:spcAft>
                <a:spcPts val="0"/>
              </a:spcAft>
              <a:buNone/>
            </a:pPr>
            <a:endParaRPr/>
          </a:p>
          <a:p>
            <a:pPr marL="0" lvl="0" indent="0" algn="l" rtl="0">
              <a:spcBef>
                <a:spcPts val="0"/>
              </a:spcBef>
              <a:spcAft>
                <a:spcPts val="0"/>
              </a:spcAft>
              <a:buNone/>
            </a:pPr>
            <a:r>
              <a:rPr lang="en-US"/>
              <a:t>If your balance is positive -- for example if you have received a scholarship covering full tuition and also providing a stipend -- then the balance will be direct deposited to you.</a:t>
            </a:r>
            <a:endParaRPr/>
          </a:p>
          <a:p>
            <a:pPr marL="0" lvl="0" indent="0" algn="l" rtl="0">
              <a:spcBef>
                <a:spcPts val="0"/>
              </a:spcBef>
              <a:spcAft>
                <a:spcPts val="0"/>
              </a:spcAft>
              <a:buNone/>
            </a:pPr>
            <a:endParaRPr/>
          </a:p>
          <a:p>
            <a:pPr marL="0" lvl="0" indent="0" algn="l" rtl="0">
              <a:spcBef>
                <a:spcPts val="0"/>
              </a:spcBef>
              <a:spcAft>
                <a:spcPts val="0"/>
              </a:spcAft>
              <a:buNone/>
            </a:pPr>
            <a:r>
              <a:rPr lang="en-US"/>
              <a:t>The next slide discusses direct deposit and how to monitor IU bursar accounts.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0" name="Google Shape;250;g859e94165e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59e94165e_0_2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To see your IU bill, go to the IU web portal, one.iu.edu, and use the search function to search for “bursar balance.” </a:t>
            </a:r>
            <a:endParaRPr/>
          </a:p>
          <a:p>
            <a:pPr marL="0" lvl="0" indent="0" algn="l" rtl="0">
              <a:spcBef>
                <a:spcPts val="0"/>
              </a:spcBef>
              <a:spcAft>
                <a:spcPts val="0"/>
              </a:spcAft>
              <a:buNone/>
            </a:pPr>
            <a:r>
              <a:rPr lang="en-US"/>
              <a:t>This will take you to a web app you can use to monitor your IU bill.</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anticipate any kind of payment, for example a scholarship, a fellowship, or any kind of reimbursement, you need to set up direct deposit.</a:t>
            </a:r>
            <a:endParaRPr/>
          </a:p>
          <a:p>
            <a:pPr marL="0" lvl="0" indent="0" algn="l" rtl="0">
              <a:spcBef>
                <a:spcPts val="0"/>
              </a:spcBef>
              <a:spcAft>
                <a:spcPts val="0"/>
              </a:spcAft>
              <a:buNone/>
            </a:pPr>
            <a:r>
              <a:rPr lang="en-US"/>
              <a:t>Do this by going to the IU web portal, one.iu.edu, and searching for “direct deposit.” </a:t>
            </a:r>
            <a:endParaRPr/>
          </a:p>
          <a:p>
            <a:pPr marL="0" lvl="0" indent="0" algn="l" rtl="0">
              <a:spcBef>
                <a:spcPts val="0"/>
              </a:spcBef>
              <a:spcAft>
                <a:spcPts val="0"/>
              </a:spcAft>
              <a:buNone/>
            </a:pPr>
            <a:r>
              <a:rPr lang="en-US"/>
              <a:t>This will take you to a web app where you can set up your account.</a:t>
            </a:r>
            <a:endParaRPr/>
          </a:p>
        </p:txBody>
      </p:sp>
      <p:sp>
        <p:nvSpPr>
          <p:cNvPr id="262" name="Google Shape;262;g859e94165e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59e94165e_0_2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One of the distinguishing features of the Indiana University Language Workshop is that all students are checked by an external, non-IU, examiner to verify their language proficiency gains.</a:t>
            </a:r>
            <a:endParaRPr/>
          </a:p>
          <a:p>
            <a:pPr marL="0" lvl="0" indent="0" algn="l" rtl="0">
              <a:spcBef>
                <a:spcPts val="0"/>
              </a:spcBef>
              <a:spcAft>
                <a:spcPts val="0"/>
              </a:spcAft>
              <a:buNone/>
            </a:pPr>
            <a:r>
              <a:rPr lang="en-US"/>
              <a:t>This assessment is called the Oral Proficiency Interview, or OPI.</a:t>
            </a:r>
            <a:endParaRPr/>
          </a:p>
          <a:p>
            <a:pPr marL="0" lvl="0" indent="0" algn="l" rtl="0">
              <a:spcBef>
                <a:spcPts val="0"/>
              </a:spcBef>
              <a:spcAft>
                <a:spcPts val="0"/>
              </a:spcAft>
              <a:buNone/>
            </a:pPr>
            <a:endParaRPr/>
          </a:p>
          <a:p>
            <a:pPr marL="0" lvl="0" indent="0" algn="l" rtl="0">
              <a:spcBef>
                <a:spcPts val="0"/>
              </a:spcBef>
              <a:spcAft>
                <a:spcPts val="0"/>
              </a:spcAft>
              <a:buNone/>
            </a:pPr>
            <a:r>
              <a:rPr lang="en-US"/>
              <a:t>Your course grades do not depend on your OPI result. </a:t>
            </a:r>
            <a:endParaRPr/>
          </a:p>
          <a:p>
            <a:pPr marL="0" lvl="0" indent="0" algn="l" rtl="0">
              <a:spcBef>
                <a:spcPts val="0"/>
              </a:spcBef>
              <a:spcAft>
                <a:spcPts val="0"/>
              </a:spcAft>
              <a:buNone/>
            </a:pPr>
            <a:r>
              <a:rPr lang="en-US"/>
              <a:t>The purpose of the OPI is to provide a metric you can use to compare your proficiency to that of students in other programs.</a:t>
            </a:r>
            <a:endParaRPr/>
          </a:p>
          <a:p>
            <a:pPr marL="0" lvl="0" indent="0" algn="l" rtl="0">
              <a:spcBef>
                <a:spcPts val="0"/>
              </a:spcBef>
              <a:spcAft>
                <a:spcPts val="0"/>
              </a:spcAft>
              <a:buNone/>
            </a:pPr>
            <a:r>
              <a:rPr lang="en-US"/>
              <a:t>You can think of it as a standardized test for language learners.</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are a student in a level 2 course or higher, you will take the OPI at the beginning and the end of the program, so you can measure your progress.</a:t>
            </a:r>
            <a:endParaRPr/>
          </a:p>
          <a:p>
            <a:pPr marL="0" lvl="0" indent="0" algn="l" rtl="0">
              <a:spcBef>
                <a:spcPts val="0"/>
              </a:spcBef>
              <a:spcAft>
                <a:spcPts val="0"/>
              </a:spcAft>
              <a:buNone/>
            </a:pPr>
            <a:r>
              <a:rPr lang="en-US"/>
              <a:t>If you are in a level 1 course, you will take the OPI only at the end.</a:t>
            </a:r>
            <a:endParaRPr/>
          </a:p>
          <a:p>
            <a:pPr marL="0" lvl="0" indent="0" algn="l" rtl="0">
              <a:spcBef>
                <a:spcPts val="0"/>
              </a:spcBef>
              <a:spcAft>
                <a:spcPts val="0"/>
              </a:spcAft>
              <a:buNone/>
            </a:pPr>
            <a:endParaRPr/>
          </a:p>
          <a:p>
            <a:pPr marL="0" lvl="0" indent="0" algn="l" rtl="0">
              <a:spcBef>
                <a:spcPts val="0"/>
              </a:spcBef>
              <a:spcAft>
                <a:spcPts val="0"/>
              </a:spcAft>
              <a:buNone/>
            </a:pPr>
            <a:r>
              <a:rPr lang="en-US"/>
              <a:t>At the end of the summer you will receive an OPI certificate, a nationally recognized verification of your language proficiency that is used in many government agencies and accepted in some universities for the purpose of placing out of courses.</a:t>
            </a:r>
            <a:endParaRPr/>
          </a:p>
          <a:p>
            <a:pPr marL="0" lvl="0" indent="0" algn="l" rtl="0">
              <a:spcBef>
                <a:spcPts val="0"/>
              </a:spcBef>
              <a:spcAft>
                <a:spcPts val="0"/>
              </a:spcAft>
              <a:buNone/>
            </a:pPr>
            <a:endParaRPr/>
          </a:p>
          <a:p>
            <a:pPr marL="0" lvl="0" indent="0" algn="l" rtl="0">
              <a:spcBef>
                <a:spcPts val="0"/>
              </a:spcBef>
              <a:spcAft>
                <a:spcPts val="0"/>
              </a:spcAft>
              <a:buNone/>
            </a:pPr>
            <a:r>
              <a:rPr lang="en-US"/>
              <a:t>There will be a workshop in Session B about the OPI and about tips and tricks for preparing for it.</a:t>
            </a:r>
            <a:endParaRPr/>
          </a:p>
          <a:p>
            <a:pPr marL="0" lvl="0" indent="0" algn="l" rtl="0">
              <a:spcBef>
                <a:spcPts val="0"/>
              </a:spcBef>
              <a:spcAft>
                <a:spcPts val="0"/>
              </a:spcAft>
              <a:buNone/>
            </a:pPr>
            <a:endParaRPr/>
          </a:p>
        </p:txBody>
      </p:sp>
      <p:sp>
        <p:nvSpPr>
          <p:cNvPr id="275" name="Google Shape;275;g859e94165e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2d7dc9a5bc_0_2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00"/>
              <a:t>The Workshop will send you daily announcements about in-person and online events in email and slack.</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Here is an example from last year.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Please be sure your students are aware of each day’s events (not just events for your language).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How you do this is up to you. Common approaches are:</a:t>
            </a:r>
            <a:endParaRPr sz="1300"/>
          </a:p>
          <a:p>
            <a:pPr marL="457200" lvl="0" indent="-311150" algn="l" rtl="0">
              <a:spcBef>
                <a:spcPts val="0"/>
              </a:spcBef>
              <a:spcAft>
                <a:spcPts val="0"/>
              </a:spcAft>
              <a:buSzPts val="1300"/>
              <a:buChar char="-"/>
            </a:pPr>
            <a:r>
              <a:rPr lang="en-US" sz="1300"/>
              <a:t>make a Canvas announcement</a:t>
            </a:r>
            <a:endParaRPr sz="1300"/>
          </a:p>
          <a:p>
            <a:pPr marL="457200" lvl="0" indent="-311150" algn="l" rtl="0">
              <a:spcBef>
                <a:spcPts val="0"/>
              </a:spcBef>
              <a:spcAft>
                <a:spcPts val="0"/>
              </a:spcAft>
              <a:buSzPts val="1300"/>
              <a:buChar char="-"/>
            </a:pPr>
            <a:r>
              <a:rPr lang="en-US" sz="1300"/>
              <a:t>email or otherwise send it to students</a:t>
            </a:r>
            <a:endParaRPr sz="1300"/>
          </a:p>
          <a:p>
            <a:pPr marL="457200" lvl="0" indent="-311150" algn="l" rtl="0">
              <a:spcBef>
                <a:spcPts val="0"/>
              </a:spcBef>
              <a:spcAft>
                <a:spcPts val="0"/>
              </a:spcAft>
              <a:buSzPts val="1300"/>
              <a:buChar char="-"/>
            </a:pPr>
            <a:r>
              <a:rPr lang="en-US" sz="1300"/>
              <a:t>mention it in the first session of the day</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However you do it, please be sure you students know each day what activities are available to them.</a:t>
            </a:r>
            <a:endParaRPr sz="1300"/>
          </a:p>
        </p:txBody>
      </p:sp>
      <p:sp>
        <p:nvSpPr>
          <p:cNvPr id="286" name="Google Shape;286;g12d7dc9a5bc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1cd3887c00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300"/>
              <a:t>The Workshop will send you daily announcements about in-person and online events in email and slack.</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Here is an example from last year.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Please be sure your students are aware of each day’s events (not just events for your language).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How you do this is up to you. Common approaches are:</a:t>
            </a:r>
            <a:endParaRPr sz="1300"/>
          </a:p>
          <a:p>
            <a:pPr marL="457200" lvl="0" indent="-311150" algn="l" rtl="0">
              <a:spcBef>
                <a:spcPts val="0"/>
              </a:spcBef>
              <a:spcAft>
                <a:spcPts val="0"/>
              </a:spcAft>
              <a:buSzPts val="1300"/>
              <a:buChar char="-"/>
            </a:pPr>
            <a:r>
              <a:rPr lang="en-US" sz="1300"/>
              <a:t>make a Canvas announcement</a:t>
            </a:r>
            <a:endParaRPr sz="1300"/>
          </a:p>
          <a:p>
            <a:pPr marL="457200" lvl="0" indent="-311150" algn="l" rtl="0">
              <a:spcBef>
                <a:spcPts val="0"/>
              </a:spcBef>
              <a:spcAft>
                <a:spcPts val="0"/>
              </a:spcAft>
              <a:buSzPts val="1300"/>
              <a:buChar char="-"/>
            </a:pPr>
            <a:r>
              <a:rPr lang="en-US" sz="1300"/>
              <a:t>email or otherwise send it to students</a:t>
            </a:r>
            <a:endParaRPr sz="1300"/>
          </a:p>
          <a:p>
            <a:pPr marL="457200" lvl="0" indent="-311150" algn="l" rtl="0">
              <a:spcBef>
                <a:spcPts val="0"/>
              </a:spcBef>
              <a:spcAft>
                <a:spcPts val="0"/>
              </a:spcAft>
              <a:buSzPts val="1300"/>
              <a:buChar char="-"/>
            </a:pPr>
            <a:r>
              <a:rPr lang="en-US" sz="1300"/>
              <a:t>mention it in the first session of the day</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However you do it, please be sure you students know each day what activities are available to them.</a:t>
            </a:r>
            <a:endParaRPr sz="1300"/>
          </a:p>
        </p:txBody>
      </p:sp>
      <p:sp>
        <p:nvSpPr>
          <p:cNvPr id="295" name="Google Shape;295;g11cd3887c0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2d7dc9a5bc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attention. If you have questions about anything in this orientation, please contact us at </a:t>
            </a:r>
            <a:r>
              <a:rPr lang="en-US" u="sng">
                <a:solidFill>
                  <a:schemeClr val="hlink"/>
                </a:solidFill>
                <a:hlinkClick r:id="rId3"/>
              </a:rPr>
              <a:t>languageworkshop@indiana.edu</a:t>
            </a:r>
            <a:r>
              <a:rPr lang="en-US"/>
              <a:t>.</a:t>
            </a:r>
            <a:endParaRPr/>
          </a:p>
        </p:txBody>
      </p:sp>
      <p:sp>
        <p:nvSpPr>
          <p:cNvPr id="306" name="Google Shape;306;g12d7dc9a5bc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103" name="Google Shape;10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859e94165e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orientation is based on the Student Handbook, which you can find on our website -- languageworkshop.indiana.edu -- under ‘downloadable materials’ on the ‘about’ menu. If you have not read it yet, download a copy and read through it. It will answer many of your questions about the Workshop.</a:t>
            </a:r>
            <a:endParaRPr/>
          </a:p>
        </p:txBody>
      </p:sp>
      <p:sp>
        <p:nvSpPr>
          <p:cNvPr id="113" name="Google Shape;113;g859e94165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d7dc9a5bc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are your Workshop staff.</a:t>
            </a:r>
            <a:endParaRPr/>
          </a:p>
          <a:p>
            <a:pPr marL="0" lvl="0" indent="0" algn="l" rtl="0">
              <a:spcBef>
                <a:spcPts val="0"/>
              </a:spcBef>
              <a:spcAft>
                <a:spcPts val="0"/>
              </a:spcAft>
              <a:buNone/>
            </a:pPr>
            <a:endParaRPr/>
          </a:p>
          <a:p>
            <a:pPr marL="0" indent="0"/>
            <a:r>
              <a:rPr lang="en-US"/>
              <a:t>Director Kathleen Evans can help you with </a:t>
            </a:r>
            <a:r>
              <a:rPr lang="en-US" sz="1300"/>
              <a:t>academic issues, curricular issues, overall management. </a:t>
            </a:r>
            <a:endParaRPr/>
          </a:p>
          <a:p>
            <a:pPr marL="0" lvl="0" indent="0" algn="l" rtl="0">
              <a:spcBef>
                <a:spcPts val="0"/>
              </a:spcBef>
              <a:spcAft>
                <a:spcPts val="0"/>
              </a:spcAft>
              <a:buNone/>
            </a:pPr>
            <a:endParaRPr/>
          </a:p>
          <a:p>
            <a:pPr marL="0" indent="0"/>
            <a:r>
              <a:rPr lang="en-US"/>
              <a:t>Assistant Director Susan Hingle can help you with </a:t>
            </a:r>
            <a:r>
              <a:rPr lang="en-US" sz="1300"/>
              <a:t>logistics and day-to-day management of the Workshop.</a:t>
            </a:r>
            <a:endParaRPr/>
          </a:p>
          <a:p>
            <a:pPr marL="0" lvl="0" indent="0" algn="l" rtl="0">
              <a:spcBef>
                <a:spcPts val="0"/>
              </a:spcBef>
              <a:spcAft>
                <a:spcPts val="0"/>
              </a:spcAft>
              <a:buNone/>
            </a:pPr>
            <a:endParaRPr/>
          </a:p>
          <a:p>
            <a:pPr marL="0" indent="0">
              <a:buClr>
                <a:schemeClr val="dk1"/>
              </a:buClr>
              <a:buSzPts val="1100"/>
            </a:pPr>
            <a:r>
              <a:rPr lang="en-US"/>
              <a:t>Coordinator Wilson Mosley ...</a:t>
            </a:r>
            <a:endParaRPr/>
          </a:p>
          <a:p>
            <a:pPr marL="0" indent="0">
              <a:buSzPts val="1100"/>
            </a:pPr>
            <a:endParaRPr lang="en-US"/>
          </a:p>
          <a:p>
            <a:pPr marL="0" lvl="0" indent="0" algn="l" rtl="0">
              <a:spcBef>
                <a:spcPts val="0"/>
              </a:spcBef>
              <a:spcAft>
                <a:spcPts val="0"/>
              </a:spcAft>
              <a:buClr>
                <a:schemeClr val="dk1"/>
              </a:buClr>
              <a:buSzPts val="1100"/>
              <a:buFont typeface="Arial"/>
              <a:buNone/>
            </a:pPr>
            <a:r>
              <a:rPr lang="en-US"/>
              <a:t>Business Manager Alonso Saldivar can help you with paying for events, honoraria, </a:t>
            </a:r>
            <a:r>
              <a:rPr lang="en-US" sz="1300"/>
              <a:t>payroll, reimbursements, and budgets.</a:t>
            </a:r>
            <a:endParaRPr/>
          </a:p>
          <a:p>
            <a:pPr marL="0" lvl="0" indent="0" algn="l" rtl="0">
              <a:spcBef>
                <a:spcPts val="0"/>
              </a:spcBef>
              <a:spcAft>
                <a:spcPts val="0"/>
              </a:spcAft>
              <a:buNone/>
            </a:pPr>
            <a:endParaRPr/>
          </a:p>
          <a:p>
            <a:pPr marL="0" lvl="0" indent="0" algn="l" rtl="0">
              <a:spcBef>
                <a:spcPts val="0"/>
              </a:spcBef>
              <a:spcAft>
                <a:spcPts val="0"/>
              </a:spcAft>
              <a:buNone/>
            </a:pPr>
            <a:r>
              <a:rPr lang="en-US"/>
              <a:t>Joey Bradshaw is can help with issues related to Project GO ROTC students in your classes.</a:t>
            </a:r>
            <a:endParaRPr/>
          </a:p>
          <a:p>
            <a:pPr marL="0" lvl="0" indent="0" algn="l" rtl="0">
              <a:spcBef>
                <a:spcPts val="0"/>
              </a:spcBef>
              <a:spcAft>
                <a:spcPts val="0"/>
              </a:spcAft>
              <a:buNone/>
            </a:pPr>
            <a:endParaRPr/>
          </a:p>
          <a:p>
            <a:pPr marL="0" lvl="0" indent="0" algn="l" rtl="0">
              <a:spcBef>
                <a:spcPts val="0"/>
              </a:spcBef>
              <a:spcAft>
                <a:spcPts val="0"/>
              </a:spcAft>
              <a:buNone/>
            </a:pPr>
            <a:r>
              <a:rPr lang="en-US"/>
              <a:t>The Workshop team looks forward to supporting you and your students this summer.</a:t>
            </a:r>
            <a:endParaRPr/>
          </a:p>
        </p:txBody>
      </p:sp>
      <p:sp>
        <p:nvSpPr>
          <p:cNvPr id="128" name="Google Shape;128;g12d7dc9a5b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2d7dc9a5bc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you are teaching Arabic, Chinese, or Russian, then you also have a Section Head, who is the director of the program for your language. </a:t>
            </a:r>
            <a:endParaRPr/>
          </a:p>
          <a:p>
            <a:pPr marL="0" lvl="0" indent="0" algn="l" rtl="0">
              <a:spcBef>
                <a:spcPts val="0"/>
              </a:spcBef>
              <a:spcAft>
                <a:spcPts val="0"/>
              </a:spcAft>
              <a:buNone/>
            </a:pPr>
            <a:endParaRPr/>
          </a:p>
          <a:p>
            <a:pPr marL="0" lvl="0" indent="0" algn="l" rtl="0">
              <a:spcBef>
                <a:spcPts val="0"/>
              </a:spcBef>
              <a:spcAft>
                <a:spcPts val="0"/>
              </a:spcAft>
              <a:buNone/>
            </a:pPr>
            <a:r>
              <a:rPr lang="en-US"/>
              <a:t>These are the people you should go to with questions specific to your language; questions about curriculum, placement, events, etc.</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are in any other language, then you have no Section Head and should instead contact Kathleen with academic and administrative questions, Susan with logistical questions, Tianrui with event questions, and Alonso with financial questions.</a:t>
            </a:r>
            <a:endParaRPr/>
          </a:p>
        </p:txBody>
      </p:sp>
      <p:sp>
        <p:nvSpPr>
          <p:cNvPr id="146" name="Google Shape;146;g12d7dc9a5b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59e94165e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Page 6 of your Student Handbook lists important dates for all Workshop programs. Dates crossed out in red represent activities that do not apply in the 2021 online format.</a:t>
            </a:r>
            <a:endParaRPr/>
          </a:p>
          <a:p>
            <a:pPr marL="0" lvl="0" indent="0" algn="l" rtl="0">
              <a:spcBef>
                <a:spcPts val="0"/>
              </a:spcBef>
              <a:spcAft>
                <a:spcPts val="0"/>
              </a:spcAft>
              <a:buNone/>
            </a:pPr>
            <a:endParaRPr/>
          </a:p>
          <a:p>
            <a:pPr marL="0" lvl="0" indent="0" algn="l" rtl="0">
              <a:spcBef>
                <a:spcPts val="0"/>
              </a:spcBef>
              <a:spcAft>
                <a:spcPts val="0"/>
              </a:spcAft>
              <a:buNone/>
            </a:pPr>
            <a:r>
              <a:rPr lang="en-US"/>
              <a:t>Pay special attention to the Add-Drop deadlines and the Tuition refund deadlines. Since the Workshop is an accelerated program where each week corresponds to a month in the regular academic year, all these dates fall in the first week of the program. </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need a new copy of the Handbook, click the image of the Handbook on the slide.</a:t>
            </a:r>
            <a:endParaRPr/>
          </a:p>
        </p:txBody>
      </p:sp>
      <p:sp>
        <p:nvSpPr>
          <p:cNvPr id="162" name="Google Shape;162;g859e94165e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d7dc9a5b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d7dc9a5bc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Faculty for the 9-week program should arrive in Bloomington by May 29.</a:t>
            </a:r>
            <a:endParaRPr/>
          </a:p>
          <a:p>
            <a:pPr marL="0" lvl="0" indent="0" algn="l" rtl="0">
              <a:spcBef>
                <a:spcPts val="0"/>
              </a:spcBef>
              <a:spcAft>
                <a:spcPts val="0"/>
              </a:spcAft>
              <a:buNone/>
            </a:pPr>
            <a:endParaRPr/>
          </a:p>
          <a:p>
            <a:pPr marL="0" lvl="0" indent="0" algn="l" rtl="0">
              <a:spcBef>
                <a:spcPts val="0"/>
              </a:spcBef>
              <a:spcAft>
                <a:spcPts val="0"/>
              </a:spcAft>
              <a:buNone/>
            </a:pPr>
            <a:r>
              <a:rPr lang="en-US"/>
              <a:t>Faculty living in Willkie Residence Hall can check in at any time, but Workshop staff will be there to help from 9.00  to 17.00 on May 29.</a:t>
            </a:r>
            <a:endParaRPr/>
          </a:p>
          <a:p>
            <a:pPr marL="0" lvl="0" indent="0" algn="l" rtl="0">
              <a:spcBef>
                <a:spcPts val="0"/>
              </a:spcBef>
              <a:spcAft>
                <a:spcPts val="0"/>
              </a:spcAft>
              <a:buNone/>
            </a:pPr>
            <a:r>
              <a:rPr lang="en-US"/>
              <a:t>Be sure the Workshop knows your move-in date so that we can ensure that your room is ready.</a:t>
            </a:r>
            <a:br>
              <a:rPr lang="en-US"/>
            </a:br>
            <a:endParaRPr/>
          </a:p>
          <a:p>
            <a:pPr marL="0" lvl="0" indent="0" algn="l" rtl="0">
              <a:spcBef>
                <a:spcPts val="0"/>
              </a:spcBef>
              <a:spcAft>
                <a:spcPts val="0"/>
              </a:spcAft>
              <a:buNone/>
            </a:pPr>
            <a:r>
              <a:rPr lang="en-US"/>
              <a:t>All 9-week faculty should meet in Global Studies Room 1060 at 10.00 on May 30 for orientation.</a:t>
            </a:r>
            <a:br>
              <a:rPr lang="en-US"/>
            </a:br>
            <a:r>
              <a:rPr lang="en-US"/>
              <a:t>There will be in informal faculty lunch after the Faculty Orientation.</a:t>
            </a:r>
            <a:endParaRPr/>
          </a:p>
          <a:p>
            <a:pPr marL="0" lvl="0" indent="0" algn="l" rtl="0">
              <a:spcBef>
                <a:spcPts val="0"/>
              </a:spcBef>
              <a:spcAft>
                <a:spcPts val="0"/>
              </a:spcAft>
              <a:buNone/>
            </a:pPr>
            <a:endParaRPr/>
          </a:p>
          <a:p>
            <a:pPr marL="0" lvl="0" indent="0" algn="l" rtl="0">
              <a:spcBef>
                <a:spcPts val="0"/>
              </a:spcBef>
              <a:spcAft>
                <a:spcPts val="0"/>
              </a:spcAft>
              <a:buNone/>
            </a:pPr>
            <a:r>
              <a:rPr lang="en-US"/>
              <a:t>In the afternoon, students will take intake tests and the Workshop will hold office hours for faculty questions.</a:t>
            </a:r>
            <a:endParaRPr/>
          </a:p>
          <a:p>
            <a:pPr marL="0" lvl="0" indent="0" algn="l" rtl="0">
              <a:spcBef>
                <a:spcPts val="0"/>
              </a:spcBef>
              <a:spcAft>
                <a:spcPts val="0"/>
              </a:spcAft>
              <a:buNone/>
            </a:pPr>
            <a:endParaRPr/>
          </a:p>
          <a:p>
            <a:pPr marL="0" lvl="0" indent="0" algn="l" rtl="0">
              <a:spcBef>
                <a:spcPts val="0"/>
              </a:spcBef>
              <a:spcAft>
                <a:spcPts val="0"/>
              </a:spcAft>
              <a:buNone/>
            </a:pPr>
            <a:r>
              <a:rPr lang="en-US"/>
              <a:t>At 16.00 there will be  brief student orientation, followed by separate orientations for Arabic, Chinese, and Russian at 16.30.</a:t>
            </a:r>
            <a:endParaRPr/>
          </a:p>
          <a:p>
            <a:pPr marL="0" lvl="0" indent="0" algn="l" rtl="0">
              <a:spcBef>
                <a:spcPts val="0"/>
              </a:spcBef>
              <a:spcAft>
                <a:spcPts val="0"/>
              </a:spcAft>
              <a:buNone/>
            </a:pPr>
            <a:endParaRPr/>
          </a:p>
          <a:p>
            <a:pPr marL="0" lvl="0" indent="0" algn="l" rtl="0">
              <a:spcBef>
                <a:spcPts val="0"/>
              </a:spcBef>
              <a:spcAft>
                <a:spcPts val="0"/>
              </a:spcAft>
              <a:buNone/>
            </a:pPr>
            <a:r>
              <a:rPr lang="en-US"/>
              <a:t>At 17.30 we will have a welcome picnic.</a:t>
            </a:r>
            <a:endParaRPr/>
          </a:p>
          <a:p>
            <a:pPr marL="0" lvl="0" indent="0" algn="l" rtl="0">
              <a:spcBef>
                <a:spcPts val="0"/>
              </a:spcBef>
              <a:spcAft>
                <a:spcPts val="0"/>
              </a:spcAft>
              <a:buNone/>
            </a:pPr>
            <a:endParaRPr/>
          </a:p>
          <a:p>
            <a:pPr marL="0" lvl="0" indent="0" algn="l" rtl="0">
              <a:spcBef>
                <a:spcPts val="0"/>
              </a:spcBef>
              <a:spcAft>
                <a:spcPts val="0"/>
              </a:spcAft>
              <a:buNone/>
            </a:pPr>
            <a:r>
              <a:rPr lang="en-US"/>
              <a:t>Classes begin at 09.00 on May 31. A later slide will provide more details about the first day of class.</a:t>
            </a:r>
            <a:endParaRPr/>
          </a:p>
          <a:p>
            <a:pPr marL="0" lvl="0" indent="0" algn="l" rtl="0">
              <a:spcBef>
                <a:spcPts val="0"/>
              </a:spcBef>
              <a:spcAft>
                <a:spcPts val="0"/>
              </a:spcAft>
              <a:buNone/>
            </a:pPr>
            <a:endParaRPr/>
          </a:p>
          <a:p>
            <a:pPr marL="0" lvl="0" indent="0" algn="l" rtl="0">
              <a:spcBef>
                <a:spcPts val="0"/>
              </a:spcBef>
              <a:spcAft>
                <a:spcPts val="0"/>
              </a:spcAft>
              <a:buNone/>
            </a:pPr>
            <a:r>
              <a:rPr lang="en-US"/>
              <a:t>Finally, June 1 is the deadline for students to change classes if necessary. A later slide will provide more details.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4" name="Google Shape;174;g12d7dc9a5bc_0_1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59e94165e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Most Workshop courses include two semesters. </a:t>
            </a:r>
            <a:endParaRPr/>
          </a:p>
          <a:p>
            <a:pPr marL="0" lvl="0" indent="0" algn="l" rtl="0">
              <a:spcBef>
                <a:spcPts val="0"/>
              </a:spcBef>
              <a:spcAft>
                <a:spcPts val="0"/>
              </a:spcAft>
              <a:buNone/>
            </a:pPr>
            <a:endParaRPr/>
          </a:p>
          <a:p>
            <a:pPr marL="0" lvl="0" indent="0" algn="l" rtl="0">
              <a:spcBef>
                <a:spcPts val="0"/>
              </a:spcBef>
              <a:spcAft>
                <a:spcPts val="0"/>
              </a:spcAft>
              <a:buNone/>
            </a:pPr>
            <a:r>
              <a:rPr lang="en-US"/>
              <a:t>Material corresponding to the Fall semester in a regular program is covered in Session A, in June.</a:t>
            </a:r>
            <a:endParaRPr/>
          </a:p>
          <a:p>
            <a:pPr marL="0" lvl="0" indent="0" algn="l" rtl="0">
              <a:spcBef>
                <a:spcPts val="0"/>
              </a:spcBef>
              <a:spcAft>
                <a:spcPts val="0"/>
              </a:spcAft>
              <a:buNone/>
            </a:pPr>
            <a:r>
              <a:rPr lang="en-US"/>
              <a:t>Material corresponding to the Spring semester in a regular program is covered in Session B, in July.</a:t>
            </a:r>
            <a:endParaRPr/>
          </a:p>
          <a:p>
            <a:pPr marL="0" lvl="0" indent="0" algn="l" rtl="0">
              <a:spcBef>
                <a:spcPts val="0"/>
              </a:spcBef>
              <a:spcAft>
                <a:spcPts val="0"/>
              </a:spcAft>
              <a:buNone/>
            </a:pPr>
            <a:endParaRPr/>
          </a:p>
          <a:p>
            <a:pPr marL="0" lvl="0" indent="0" algn="l" rtl="0">
              <a:spcBef>
                <a:spcPts val="0"/>
              </a:spcBef>
              <a:spcAft>
                <a:spcPts val="0"/>
              </a:spcAft>
              <a:buNone/>
            </a:pPr>
            <a:r>
              <a:rPr lang="en-US"/>
              <a:t>You will receive a grade for each course, so you will take final and receive a grade for Session A in June, and will take finals and receive a grade for Session B in July.</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some exceptions. </a:t>
            </a:r>
            <a:endParaRPr/>
          </a:p>
          <a:p>
            <a:pPr marL="0" lvl="0" indent="0" algn="l" rtl="0">
              <a:spcBef>
                <a:spcPts val="0"/>
              </a:spcBef>
              <a:spcAft>
                <a:spcPts val="0"/>
              </a:spcAft>
              <a:buNone/>
            </a:pPr>
            <a:r>
              <a:rPr lang="en-US"/>
              <a:t>Supplemental courses like the Arabic dialect courses, culture courses, regional studies courses and the Zapotec course are all on special schedules.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Check your syllabus and Canvas course for details.</a:t>
            </a:r>
            <a:endParaRPr/>
          </a:p>
        </p:txBody>
      </p:sp>
      <p:sp>
        <p:nvSpPr>
          <p:cNvPr id="181" name="Google Shape;181;g859e94165e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59e94165e_0_1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order for you to participate in Session B, your grade for Session A must be B- or better.</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ever have questions or concerns about your course or your work, be sure to bring them up with your instructors right away. </a:t>
            </a:r>
            <a:endParaRPr/>
          </a:p>
          <a:p>
            <a:pPr marL="0" lvl="0" indent="0" algn="l" rtl="0">
              <a:spcBef>
                <a:spcPts val="0"/>
              </a:spcBef>
              <a:spcAft>
                <a:spcPts val="0"/>
              </a:spcAft>
              <a:buNone/>
            </a:pPr>
            <a:endParaRPr/>
          </a:p>
          <a:p>
            <a:pPr marL="0" lvl="0" indent="0" algn="l" rtl="0">
              <a:spcBef>
                <a:spcPts val="0"/>
              </a:spcBef>
              <a:spcAft>
                <a:spcPts val="0"/>
              </a:spcAft>
              <a:buNone/>
            </a:pPr>
            <a:r>
              <a:rPr lang="en-US"/>
              <a:t>The Workshop’s accelerated courses cover a week’s material every day, compared to a regular university course. It can be hard to catch up if you fall behind. </a:t>
            </a:r>
            <a:endParaRPr/>
          </a:p>
          <a:p>
            <a:pPr marL="0" lvl="0" indent="0" algn="l" rtl="0">
              <a:spcBef>
                <a:spcPts val="0"/>
              </a:spcBef>
              <a:spcAft>
                <a:spcPts val="0"/>
              </a:spcAft>
              <a:buNone/>
            </a:pPr>
            <a:endParaRPr/>
          </a:p>
          <a:p>
            <a:pPr marL="0" lvl="0" indent="0" algn="l" rtl="0">
              <a:spcBef>
                <a:spcPts val="0"/>
              </a:spcBef>
              <a:spcAft>
                <a:spcPts val="0"/>
              </a:spcAft>
              <a:buNone/>
            </a:pPr>
            <a:r>
              <a:rPr lang="en-US"/>
              <a:t>Your instructors are there to help you. Please let them know right away if you begin to run into issues with your coursework.</a:t>
            </a:r>
            <a:endParaRPr/>
          </a:p>
        </p:txBody>
      </p:sp>
      <p:sp>
        <p:nvSpPr>
          <p:cNvPr id="193" name="Google Shape;193;g859e94165e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rgbClr val="262626"/>
        </a:solidFill>
        <a:effectLst/>
      </p:bgPr>
    </p:bg>
    <p:spTree>
      <p:nvGrpSpPr>
        <p:cNvPr id="1" name="Shape 12"/>
        <p:cNvGrpSpPr/>
        <p:nvPr/>
      </p:nvGrpSpPr>
      <p:grpSpPr>
        <a:xfrm>
          <a:off x="0" y="0"/>
          <a:ext cx="0" cy="0"/>
          <a:chOff x="0" y="0"/>
          <a:chExt cx="0" cy="0"/>
        </a:xfrm>
      </p:grpSpPr>
      <p:grpSp>
        <p:nvGrpSpPr>
          <p:cNvPr id="13" name="Google Shape;13;p2"/>
          <p:cNvGrpSpPr/>
          <p:nvPr/>
        </p:nvGrpSpPr>
        <p:grpSpPr>
          <a:xfrm>
            <a:off x="633304" y="-648376"/>
            <a:ext cx="733465" cy="2367520"/>
            <a:chOff x="685136" y="-246616"/>
            <a:chExt cx="733465" cy="2367520"/>
          </a:xfrm>
        </p:grpSpPr>
        <p:sp>
          <p:nvSpPr>
            <p:cNvPr id="14" name="Google Shape;14;p2"/>
            <p:cNvSpPr/>
            <p:nvPr/>
          </p:nvSpPr>
          <p:spPr>
            <a:xfrm>
              <a:off x="685136" y="-246616"/>
              <a:ext cx="733465" cy="236752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 name="Google Shape;15;p2" descr="tab-rgb.eps"/>
            <p:cNvPicPr preferRelativeResize="0"/>
            <p:nvPr/>
          </p:nvPicPr>
          <p:blipFill rotWithShape="1">
            <a:blip r:embed="rId2">
              <a:alphaModFix/>
            </a:blip>
            <a:srcRect/>
            <a:stretch/>
          </p:blipFill>
          <p:spPr>
            <a:xfrm>
              <a:off x="807308" y="1380149"/>
              <a:ext cx="489120" cy="620806"/>
            </a:xfrm>
            <a:prstGeom prst="rect">
              <a:avLst/>
            </a:prstGeom>
            <a:noFill/>
            <a:ln>
              <a:noFill/>
            </a:ln>
          </p:spPr>
        </p:pic>
      </p:grpSp>
      <p:sp>
        <p:nvSpPr>
          <p:cNvPr id="16" name="Google Shape;16;p2"/>
          <p:cNvSpPr txBox="1">
            <a:spLocks noGrp="1"/>
          </p:cNvSpPr>
          <p:nvPr>
            <p:ph type="title"/>
          </p:nvPr>
        </p:nvSpPr>
        <p:spPr>
          <a:xfrm>
            <a:off x="502903" y="2766523"/>
            <a:ext cx="7734221" cy="111449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100"/>
              <a:buNone/>
              <a:defRPr sz="1100" b="1">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body" idx="2"/>
          </p:nvPr>
        </p:nvSpPr>
        <p:spPr>
          <a:xfrm>
            <a:off x="530694" y="2443859"/>
            <a:ext cx="7734222" cy="25241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b="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nly: black">
  <p:cSld name="Content only: black">
    <p:bg>
      <p:bgPr>
        <a:solidFill>
          <a:srgbClr val="262626"/>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523348" y="759070"/>
            <a:ext cx="8004409" cy="69906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523348" y="1630404"/>
            <a:ext cx="8011069" cy="2818769"/>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800"/>
              <a:buFont typeface="Arial"/>
              <a:buAutoNum type="arabicPeriod"/>
              <a:defRPr sz="1800">
                <a:solidFill>
                  <a:schemeClr val="lt1"/>
                </a:solidFill>
                <a:latin typeface="Arial"/>
                <a:ea typeface="Arial"/>
                <a:cs typeface="Arial"/>
                <a:sym typeface="Arial"/>
              </a:defRPr>
            </a:lvl1pPr>
            <a:lvl2pPr lvl="1" algn="ctr">
              <a:lnSpc>
                <a:spcPct val="100000"/>
              </a:lnSpc>
              <a:spcBef>
                <a:spcPts val="1800"/>
              </a:spcBef>
              <a:spcAft>
                <a:spcPts val="0"/>
              </a:spcAft>
              <a:buClr>
                <a:srgbClr val="888888"/>
              </a:buClr>
              <a:buSzPts val="1800"/>
              <a:buNone/>
              <a:defRPr>
                <a:solidFill>
                  <a:srgbClr val="888888"/>
                </a:solidFill>
              </a:defRPr>
            </a:lvl2pPr>
            <a:lvl3pPr lvl="2" algn="ctr">
              <a:lnSpc>
                <a:spcPct val="100000"/>
              </a:lnSpc>
              <a:spcBef>
                <a:spcPts val="1800"/>
              </a:spcBef>
              <a:spcAft>
                <a:spcPts val="0"/>
              </a:spcAft>
              <a:buClr>
                <a:srgbClr val="888888"/>
              </a:buClr>
              <a:buSzPts val="1800"/>
              <a:buNone/>
              <a:defRPr>
                <a:solidFill>
                  <a:srgbClr val="888888"/>
                </a:solidFill>
              </a:defRPr>
            </a:lvl3pPr>
            <a:lvl4pPr lvl="3" algn="ctr">
              <a:lnSpc>
                <a:spcPct val="100000"/>
              </a:lnSpc>
              <a:spcBef>
                <a:spcPts val="1800"/>
              </a:spcBef>
              <a:spcAft>
                <a:spcPts val="0"/>
              </a:spcAft>
              <a:buClr>
                <a:srgbClr val="888888"/>
              </a:buClr>
              <a:buSzPts val="1800"/>
              <a:buNone/>
              <a:defRPr>
                <a:solidFill>
                  <a:srgbClr val="888888"/>
                </a:solidFill>
              </a:defRPr>
            </a:lvl4pPr>
            <a:lvl5pPr lvl="4" algn="ctr">
              <a:lnSpc>
                <a:spcPct val="100000"/>
              </a:lnSpc>
              <a:spcBef>
                <a:spcPts val="1800"/>
              </a:spcBef>
              <a:spcAft>
                <a:spcPts val="0"/>
              </a:spcAft>
              <a:buClr>
                <a:srgbClr val="888888"/>
              </a:buClr>
              <a:buSzPts val="1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body" idx="2"/>
          </p:nvPr>
        </p:nvSpPr>
        <p:spPr>
          <a:xfrm>
            <a:off x="4833956" y="284947"/>
            <a:ext cx="3700462" cy="252412"/>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4" name="Google Shape;24;p3"/>
          <p:cNvGrpSpPr/>
          <p:nvPr/>
        </p:nvGrpSpPr>
        <p:grpSpPr>
          <a:xfrm>
            <a:off x="-30788" y="4661517"/>
            <a:ext cx="9228667" cy="528963"/>
            <a:chOff x="-30788" y="4661517"/>
            <a:chExt cx="9228667" cy="528963"/>
          </a:xfrm>
        </p:grpSpPr>
        <p:sp>
          <p:nvSpPr>
            <p:cNvPr id="25" name="Google Shape;25;p3"/>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 name="Google Shape;26;p3"/>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27" name="Google Shape;27;p3"/>
          <p:cNvPicPr preferRelativeResize="0"/>
          <p:nvPr/>
        </p:nvPicPr>
        <p:blipFill rotWithShape="1">
          <a:blip r:embed="rId2">
            <a:alphaModFix/>
          </a:blip>
          <a:srcRect/>
          <a:stretch/>
        </p:blipFill>
        <p:spPr>
          <a:xfrm>
            <a:off x="635303" y="4714456"/>
            <a:ext cx="2209495" cy="49614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with footer: black">
  <p:cSld name="Blank with footer: black">
    <p:bg>
      <p:bgPr>
        <a:solidFill>
          <a:srgbClr val="252626"/>
        </a:solidFill>
        <a:effectLst/>
      </p:bgPr>
    </p:bg>
    <p:spTree>
      <p:nvGrpSpPr>
        <p:cNvPr id="1" name="Shape 28"/>
        <p:cNvGrpSpPr/>
        <p:nvPr/>
      </p:nvGrpSpPr>
      <p:grpSpPr>
        <a:xfrm>
          <a:off x="0" y="0"/>
          <a:ext cx="0" cy="0"/>
          <a:chOff x="0" y="0"/>
          <a:chExt cx="0" cy="0"/>
        </a:xfrm>
      </p:grpSpPr>
      <p:grpSp>
        <p:nvGrpSpPr>
          <p:cNvPr id="29" name="Google Shape;29;p4"/>
          <p:cNvGrpSpPr/>
          <p:nvPr/>
        </p:nvGrpSpPr>
        <p:grpSpPr>
          <a:xfrm>
            <a:off x="-30788" y="4661517"/>
            <a:ext cx="9228600" cy="528990"/>
            <a:chOff x="-30788" y="4661517"/>
            <a:chExt cx="9228600" cy="528990"/>
          </a:xfrm>
        </p:grpSpPr>
        <p:sp>
          <p:nvSpPr>
            <p:cNvPr id="30" name="Google Shape;30;p4"/>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 name="Google Shape;31;p4"/>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2" name="Google Shape;32;p4"/>
          <p:cNvPicPr preferRelativeResize="0"/>
          <p:nvPr/>
        </p:nvPicPr>
        <p:blipFill rotWithShape="1">
          <a:blip r:embed="rId2">
            <a:alphaModFix/>
          </a:blip>
          <a:srcRect/>
          <a:stretch/>
        </p:blipFill>
        <p:spPr>
          <a:xfrm>
            <a:off x="635303" y="4714456"/>
            <a:ext cx="2209495" cy="496144"/>
          </a:xfrm>
          <a:prstGeom prst="rect">
            <a:avLst/>
          </a:prstGeom>
          <a:noFill/>
          <a:ln>
            <a:noFill/>
          </a:ln>
        </p:spPr>
      </p:pic>
      <p:pic>
        <p:nvPicPr>
          <p:cNvPr id="33" name="Google Shape;33;p4"/>
          <p:cNvPicPr preferRelativeResize="0"/>
          <p:nvPr/>
        </p:nvPicPr>
        <p:blipFill rotWithShape="1">
          <a:blip r:embed="rId3">
            <a:alphaModFix/>
          </a:blip>
          <a:srcRect/>
          <a:stretch/>
        </p:blipFill>
        <p:spPr>
          <a:xfrm>
            <a:off x="6407342" y="4777748"/>
            <a:ext cx="2209494" cy="3695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with IUPUI lockup">
  <p:cSld name="Closing slide with IUPUI lockup">
    <p:bg>
      <p:bgPr>
        <a:solidFill>
          <a:srgbClr val="690304"/>
        </a:solidFill>
        <a:effectLst/>
      </p:bgPr>
    </p:bg>
    <p:spTree>
      <p:nvGrpSpPr>
        <p:cNvPr id="1" name="Shape 34"/>
        <p:cNvGrpSpPr/>
        <p:nvPr/>
      </p:nvGrpSpPr>
      <p:grpSpPr>
        <a:xfrm>
          <a:off x="0" y="0"/>
          <a:ext cx="0" cy="0"/>
          <a:chOff x="0" y="0"/>
          <a:chExt cx="0" cy="0"/>
        </a:xfrm>
      </p:grpSpPr>
      <p:sp>
        <p:nvSpPr>
          <p:cNvPr id="35" name="Google Shape;35;p5"/>
          <p:cNvSpPr txBox="1">
            <a:spLocks noGrp="1"/>
          </p:cNvSpPr>
          <p:nvPr>
            <p:ph type="body" idx="1"/>
          </p:nvPr>
        </p:nvSpPr>
        <p:spPr>
          <a:xfrm>
            <a:off x="536602" y="680397"/>
            <a:ext cx="7859185" cy="272166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800"/>
              <a:buNone/>
              <a:defRPr sz="1800">
                <a:solidFill>
                  <a:schemeClr val="lt1"/>
                </a:solidFill>
                <a:latin typeface="Arial"/>
                <a:ea typeface="Arial"/>
                <a:cs typeface="Arial"/>
                <a:sym typeface="Arial"/>
              </a:defRPr>
            </a:lvl1pPr>
            <a:lvl2pPr marL="914400" lvl="1"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2pPr>
            <a:lvl3pPr marL="1371600" lvl="2"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3pPr>
            <a:lvl4pPr marL="1828800" lvl="3"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4pPr>
            <a:lvl5pPr marL="2286000" lvl="4" indent="-330200" algn="l">
              <a:lnSpc>
                <a:spcPct val="100000"/>
              </a:lnSpc>
              <a:spcBef>
                <a:spcPts val="1800"/>
              </a:spcBef>
              <a:spcAft>
                <a:spcPts val="0"/>
              </a:spcAft>
              <a:buClr>
                <a:schemeClr val="lt1"/>
              </a:buClr>
              <a:buSzPts val="1600"/>
              <a:buChar char="»"/>
              <a:defRPr sz="1600">
                <a:solidFill>
                  <a:schemeClr val="lt1"/>
                </a:solidFill>
                <a:latin typeface="Arial"/>
                <a:ea typeface="Arial"/>
                <a:cs typeface="Arial"/>
                <a:sym typeface="Arial"/>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p:nvPr/>
        </p:nvSpPr>
        <p:spPr>
          <a:xfrm>
            <a:off x="-15847" y="680397"/>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 name="Google Shape;37;p5" descr="IUB_ftp.H.201.eps"/>
          <p:cNvPicPr preferRelativeResize="0"/>
          <p:nvPr/>
        </p:nvPicPr>
        <p:blipFill rotWithShape="1">
          <a:blip r:embed="rId2">
            <a:alphaModFix/>
          </a:blip>
          <a:srcRect/>
          <a:stretch/>
        </p:blipFill>
        <p:spPr>
          <a:xfrm>
            <a:off x="1370367" y="4326067"/>
            <a:ext cx="4418054" cy="463183"/>
          </a:xfrm>
          <a:prstGeom prst="rect">
            <a:avLst/>
          </a:prstGeom>
          <a:noFill/>
          <a:ln>
            <a:noFill/>
          </a:ln>
        </p:spPr>
      </p:pic>
      <p:sp>
        <p:nvSpPr>
          <p:cNvPr id="38" name="Google Shape;38;p5"/>
          <p:cNvSpPr/>
          <p:nvPr/>
        </p:nvSpPr>
        <p:spPr>
          <a:xfrm>
            <a:off x="631042" y="4235585"/>
            <a:ext cx="536130" cy="922081"/>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 name="Google Shape;39;p5" descr="tab-rgb.eps"/>
          <p:cNvPicPr preferRelativeResize="0"/>
          <p:nvPr/>
        </p:nvPicPr>
        <p:blipFill rotWithShape="1">
          <a:blip r:embed="rId3">
            <a:alphaModFix/>
          </a:blip>
          <a:srcRect/>
          <a:stretch/>
        </p:blipFill>
        <p:spPr>
          <a:xfrm>
            <a:off x="720345" y="4326066"/>
            <a:ext cx="357525" cy="4537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nly: black 1">
  <p:cSld name="Content only: black_1">
    <p:bg>
      <p:bgPr>
        <a:solidFill>
          <a:srgbClr val="262626"/>
        </a:solidFill>
        <a:effectLst/>
      </p:bgPr>
    </p:bg>
    <p:spTree>
      <p:nvGrpSpPr>
        <p:cNvPr id="1" name="Shape 40"/>
        <p:cNvGrpSpPr/>
        <p:nvPr/>
      </p:nvGrpSpPr>
      <p:grpSpPr>
        <a:xfrm>
          <a:off x="0" y="0"/>
          <a:ext cx="0" cy="0"/>
          <a:chOff x="0" y="0"/>
          <a:chExt cx="0" cy="0"/>
        </a:xfrm>
      </p:grpSpPr>
      <p:sp>
        <p:nvSpPr>
          <p:cNvPr id="41" name="Google Shape;41;p6"/>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833956" y="284947"/>
            <a:ext cx="3700500" cy="2523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3" name="Google Shape;43;p6"/>
          <p:cNvSpPr/>
          <p:nvPr/>
        </p:nvSpPr>
        <p:spPr>
          <a:xfrm>
            <a:off x="0" y="957832"/>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4" name="Google Shape;44;p6"/>
          <p:cNvGrpSpPr/>
          <p:nvPr/>
        </p:nvGrpSpPr>
        <p:grpSpPr>
          <a:xfrm>
            <a:off x="-30788" y="4661517"/>
            <a:ext cx="9228600" cy="528990"/>
            <a:chOff x="-30788" y="4661517"/>
            <a:chExt cx="9228600" cy="528990"/>
          </a:xfrm>
        </p:grpSpPr>
        <p:sp>
          <p:nvSpPr>
            <p:cNvPr id="45" name="Google Shape;45;p6"/>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6"/>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7" name="Google Shape;47;p6"/>
          <p:cNvPicPr preferRelativeResize="0"/>
          <p:nvPr/>
        </p:nvPicPr>
        <p:blipFill rotWithShape="1">
          <a:blip r:embed="rId2">
            <a:alphaModFix/>
          </a:blip>
          <a:srcRect/>
          <a:stretch/>
        </p:blipFill>
        <p:spPr>
          <a:xfrm>
            <a:off x="635303" y="4714456"/>
            <a:ext cx="2209495" cy="496144"/>
          </a:xfrm>
          <a:prstGeom prst="rect">
            <a:avLst/>
          </a:prstGeom>
          <a:noFill/>
          <a:ln>
            <a:noFill/>
          </a:ln>
        </p:spPr>
      </p:pic>
      <p:sp>
        <p:nvSpPr>
          <p:cNvPr id="48" name="Google Shape;48;p6"/>
          <p:cNvSpPr txBox="1"/>
          <p:nvPr/>
        </p:nvSpPr>
        <p:spPr>
          <a:xfrm>
            <a:off x="-28798" y="-30925"/>
            <a:ext cx="9281700" cy="369300"/>
          </a:xfrm>
          <a:prstGeom prst="rect">
            <a:avLst/>
          </a:prstGeom>
          <a:solidFill>
            <a:srgbClr val="690304"/>
          </a:solidFill>
          <a:ln w="9525" cap="flat" cmpd="sng">
            <a:solidFill>
              <a:srgbClr val="A6A6A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1200" b="1" u="sng">
              <a:solidFill>
                <a:srgbClr val="F8F8F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only: black 2">
  <p:cSld name="Content only: black_2">
    <p:bg>
      <p:bgPr>
        <a:solidFill>
          <a:srgbClr val="262626"/>
        </a:solidFill>
        <a:effectLst/>
      </p:bgPr>
    </p:bg>
    <p:spTree>
      <p:nvGrpSpPr>
        <p:cNvPr id="1" name="Shape 50"/>
        <p:cNvGrpSpPr/>
        <p:nvPr/>
      </p:nvGrpSpPr>
      <p:grpSpPr>
        <a:xfrm>
          <a:off x="0" y="0"/>
          <a:ext cx="0" cy="0"/>
          <a:chOff x="0" y="0"/>
          <a:chExt cx="0" cy="0"/>
        </a:xfrm>
      </p:grpSpPr>
      <p:sp>
        <p:nvSpPr>
          <p:cNvPr id="51" name="Google Shape;51;p7"/>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4833956" y="284947"/>
            <a:ext cx="3700500" cy="2523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3" name="Google Shape;53;p7"/>
          <p:cNvSpPr/>
          <p:nvPr/>
        </p:nvSpPr>
        <p:spPr>
          <a:xfrm>
            <a:off x="0" y="957832"/>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4" name="Google Shape;54;p7"/>
          <p:cNvGrpSpPr/>
          <p:nvPr/>
        </p:nvGrpSpPr>
        <p:grpSpPr>
          <a:xfrm>
            <a:off x="-30788" y="4661517"/>
            <a:ext cx="9228600" cy="528990"/>
            <a:chOff x="-30788" y="4661517"/>
            <a:chExt cx="9228600" cy="528990"/>
          </a:xfrm>
        </p:grpSpPr>
        <p:sp>
          <p:nvSpPr>
            <p:cNvPr id="55" name="Google Shape;55;p7"/>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 name="Google Shape;56;p7"/>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57" name="Google Shape;57;p7"/>
          <p:cNvPicPr preferRelativeResize="0"/>
          <p:nvPr/>
        </p:nvPicPr>
        <p:blipFill rotWithShape="1">
          <a:blip r:embed="rId2">
            <a:alphaModFix/>
          </a:blip>
          <a:srcRect/>
          <a:stretch/>
        </p:blipFill>
        <p:spPr>
          <a:xfrm>
            <a:off x="635303" y="4714456"/>
            <a:ext cx="2209495" cy="496144"/>
          </a:xfrm>
          <a:prstGeom prst="rect">
            <a:avLst/>
          </a:prstGeom>
          <a:noFill/>
          <a:ln>
            <a:noFill/>
          </a:ln>
        </p:spPr>
      </p:pic>
      <p:sp>
        <p:nvSpPr>
          <p:cNvPr id="58" name="Google Shape;58;p7"/>
          <p:cNvSpPr txBox="1"/>
          <p:nvPr/>
        </p:nvSpPr>
        <p:spPr>
          <a:xfrm>
            <a:off x="-28798" y="-30925"/>
            <a:ext cx="9281700" cy="369300"/>
          </a:xfrm>
          <a:prstGeom prst="rect">
            <a:avLst/>
          </a:prstGeom>
          <a:solidFill>
            <a:srgbClr val="690304"/>
          </a:solidFill>
          <a:ln w="9525" cap="flat" cmpd="sng">
            <a:solidFill>
              <a:srgbClr val="A6A6A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1200" b="1" u="sng">
              <a:solidFill>
                <a:srgbClr val="F8F8F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only: black 3">
  <p:cSld name="Content only: black_3">
    <p:bg>
      <p:bgPr>
        <a:solidFill>
          <a:srgbClr val="262626"/>
        </a:solidFill>
        <a:effectLst/>
      </p:bgPr>
    </p:bg>
    <p:spTree>
      <p:nvGrpSpPr>
        <p:cNvPr id="1" name="Shape 60"/>
        <p:cNvGrpSpPr/>
        <p:nvPr/>
      </p:nvGrpSpPr>
      <p:grpSpPr>
        <a:xfrm>
          <a:off x="0" y="0"/>
          <a:ext cx="0" cy="0"/>
          <a:chOff x="0" y="0"/>
          <a:chExt cx="0" cy="0"/>
        </a:xfrm>
      </p:grpSpPr>
      <p:sp>
        <p:nvSpPr>
          <p:cNvPr id="61" name="Google Shape;61;p8"/>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4833956" y="284947"/>
            <a:ext cx="3700500" cy="2523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3" name="Google Shape;63;p8"/>
          <p:cNvSpPr/>
          <p:nvPr/>
        </p:nvSpPr>
        <p:spPr>
          <a:xfrm>
            <a:off x="0" y="957832"/>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64" name="Google Shape;64;p8"/>
          <p:cNvGrpSpPr/>
          <p:nvPr/>
        </p:nvGrpSpPr>
        <p:grpSpPr>
          <a:xfrm>
            <a:off x="-30788" y="4661517"/>
            <a:ext cx="9228600" cy="528990"/>
            <a:chOff x="-30788" y="4661517"/>
            <a:chExt cx="9228600" cy="528990"/>
          </a:xfrm>
        </p:grpSpPr>
        <p:sp>
          <p:nvSpPr>
            <p:cNvPr id="65" name="Google Shape;65;p8"/>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8"/>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8"/>
          <p:cNvPicPr preferRelativeResize="0"/>
          <p:nvPr/>
        </p:nvPicPr>
        <p:blipFill rotWithShape="1">
          <a:blip r:embed="rId2">
            <a:alphaModFix/>
          </a:blip>
          <a:srcRect/>
          <a:stretch/>
        </p:blipFill>
        <p:spPr>
          <a:xfrm>
            <a:off x="635303" y="4714456"/>
            <a:ext cx="2209495" cy="496144"/>
          </a:xfrm>
          <a:prstGeom prst="rect">
            <a:avLst/>
          </a:prstGeom>
          <a:noFill/>
          <a:ln>
            <a:noFill/>
          </a:ln>
        </p:spPr>
      </p:pic>
      <p:sp>
        <p:nvSpPr>
          <p:cNvPr id="68" name="Google Shape;68;p8"/>
          <p:cNvSpPr txBox="1"/>
          <p:nvPr/>
        </p:nvSpPr>
        <p:spPr>
          <a:xfrm>
            <a:off x="-28798" y="-30925"/>
            <a:ext cx="9281700" cy="369300"/>
          </a:xfrm>
          <a:prstGeom prst="rect">
            <a:avLst/>
          </a:prstGeom>
          <a:solidFill>
            <a:srgbClr val="690304"/>
          </a:solidFill>
          <a:ln w="9525" cap="flat" cmpd="sng">
            <a:solidFill>
              <a:srgbClr val="A6A6A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1200" b="1" u="sng">
              <a:solidFill>
                <a:srgbClr val="F8F8F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only: black 4">
  <p:cSld name="Content only: black_4">
    <p:bg>
      <p:bgPr>
        <a:solidFill>
          <a:srgbClr val="262626"/>
        </a:solidFill>
        <a:effectLst/>
      </p:bgPr>
    </p:bg>
    <p:spTree>
      <p:nvGrpSpPr>
        <p:cNvPr id="1" name="Shape 70"/>
        <p:cNvGrpSpPr/>
        <p:nvPr/>
      </p:nvGrpSpPr>
      <p:grpSpPr>
        <a:xfrm>
          <a:off x="0" y="0"/>
          <a:ext cx="0" cy="0"/>
          <a:chOff x="0" y="0"/>
          <a:chExt cx="0" cy="0"/>
        </a:xfrm>
      </p:grpSpPr>
      <p:sp>
        <p:nvSpPr>
          <p:cNvPr id="71" name="Google Shape;71;p9"/>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9"/>
          <p:cNvSpPr txBox="1">
            <a:spLocks noGrp="1"/>
          </p:cNvSpPr>
          <p:nvPr>
            <p:ph type="body" idx="1"/>
          </p:nvPr>
        </p:nvSpPr>
        <p:spPr>
          <a:xfrm>
            <a:off x="4833956" y="284947"/>
            <a:ext cx="3700500" cy="252300"/>
          </a:xfrm>
          <a:prstGeom prst="rect">
            <a:avLst/>
          </a:prstGeom>
          <a:noFill/>
          <a:ln>
            <a:noFill/>
          </a:ln>
        </p:spPr>
        <p:txBody>
          <a:bodyPr spcFirstLastPara="1" wrap="square" lIns="91425" tIns="45700" rIns="91425" bIns="45700" anchor="t" anchorCtr="0">
            <a:noAutofit/>
          </a:bodyPr>
          <a:lstStyle>
            <a:lvl1pPr marL="457200" lvl="0" indent="-228600" algn="r" rtl="0">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rtl="0">
              <a:lnSpc>
                <a:spcPct val="100000"/>
              </a:lnSpc>
              <a:spcBef>
                <a:spcPts val="1800"/>
              </a:spcBef>
              <a:spcAft>
                <a:spcPts val="0"/>
              </a:spcAft>
              <a:buClr>
                <a:schemeClr val="dk1"/>
              </a:buClr>
              <a:buSzPts val="1800"/>
              <a:buChar char="–"/>
              <a:defRPr/>
            </a:lvl2pPr>
            <a:lvl3pPr marL="1371600" lvl="2" indent="-342900" algn="l" rtl="0">
              <a:lnSpc>
                <a:spcPct val="100000"/>
              </a:lnSpc>
              <a:spcBef>
                <a:spcPts val="1800"/>
              </a:spcBef>
              <a:spcAft>
                <a:spcPts val="0"/>
              </a:spcAft>
              <a:buClr>
                <a:schemeClr val="dk1"/>
              </a:buClr>
              <a:buSzPts val="1800"/>
              <a:buChar char="•"/>
              <a:defRPr/>
            </a:lvl3pPr>
            <a:lvl4pPr marL="1828800" lvl="3" indent="-342900" algn="l" rtl="0">
              <a:lnSpc>
                <a:spcPct val="100000"/>
              </a:lnSpc>
              <a:spcBef>
                <a:spcPts val="1800"/>
              </a:spcBef>
              <a:spcAft>
                <a:spcPts val="0"/>
              </a:spcAft>
              <a:buClr>
                <a:schemeClr val="dk1"/>
              </a:buClr>
              <a:buSzPts val="1800"/>
              <a:buChar char="–"/>
              <a:defRPr/>
            </a:lvl4pPr>
            <a:lvl5pPr marL="2286000" lvl="4" indent="-342900" algn="l" rtl="0">
              <a:lnSpc>
                <a:spcPct val="100000"/>
              </a:lnSpc>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3" name="Google Shape;73;p9"/>
          <p:cNvSpPr/>
          <p:nvPr/>
        </p:nvSpPr>
        <p:spPr>
          <a:xfrm>
            <a:off x="0" y="957832"/>
            <a:ext cx="82800" cy="3873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4" name="Google Shape;74;p9"/>
          <p:cNvGrpSpPr/>
          <p:nvPr/>
        </p:nvGrpSpPr>
        <p:grpSpPr>
          <a:xfrm>
            <a:off x="-30788" y="4661517"/>
            <a:ext cx="9228600" cy="528990"/>
            <a:chOff x="-30788" y="4661517"/>
            <a:chExt cx="9228600" cy="528990"/>
          </a:xfrm>
        </p:grpSpPr>
        <p:sp>
          <p:nvSpPr>
            <p:cNvPr id="75" name="Google Shape;75;p9"/>
            <p:cNvSpPr/>
            <p:nvPr/>
          </p:nvSpPr>
          <p:spPr>
            <a:xfrm>
              <a:off x="-30788" y="4734807"/>
              <a:ext cx="9228600" cy="455700"/>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 name="Google Shape;76;p9"/>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7" name="Google Shape;77;p9"/>
          <p:cNvPicPr preferRelativeResize="0"/>
          <p:nvPr/>
        </p:nvPicPr>
        <p:blipFill rotWithShape="1">
          <a:blip r:embed="rId2">
            <a:alphaModFix/>
          </a:blip>
          <a:srcRect/>
          <a:stretch/>
        </p:blipFill>
        <p:spPr>
          <a:xfrm>
            <a:off x="635303" y="4714456"/>
            <a:ext cx="2209495" cy="496144"/>
          </a:xfrm>
          <a:prstGeom prst="rect">
            <a:avLst/>
          </a:prstGeom>
          <a:noFill/>
          <a:ln>
            <a:noFill/>
          </a:ln>
        </p:spPr>
      </p:pic>
      <p:sp>
        <p:nvSpPr>
          <p:cNvPr id="78" name="Google Shape;78;p9"/>
          <p:cNvSpPr txBox="1"/>
          <p:nvPr/>
        </p:nvSpPr>
        <p:spPr>
          <a:xfrm>
            <a:off x="-28798" y="-30925"/>
            <a:ext cx="9281700" cy="369300"/>
          </a:xfrm>
          <a:prstGeom prst="rect">
            <a:avLst/>
          </a:prstGeom>
          <a:solidFill>
            <a:srgbClr val="690304"/>
          </a:solidFill>
          <a:ln w="9525" cap="flat" cmpd="sng">
            <a:solidFill>
              <a:srgbClr val="A6A6A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1200" b="1" u="sng">
              <a:solidFill>
                <a:srgbClr val="F8F8F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161892" y="634604"/>
            <a:ext cx="6802482"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161892" y="1589938"/>
            <a:ext cx="6802482" cy="3215287"/>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zIouV1_QMysv7QCAoLD1CAnGn76Wqjgl/vie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languageworkshop.indiana.edu/about/downloads/2021-handbook-online-version.pdf"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studentaffairs.indiana.edu/student-support/disability-servic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languageworkshop.indiana.edu/about/downloads/2021-handbook-online-version.pdf" TargetMode="External"/><Relationship Id="rId5" Type="http://schemas.openxmlformats.org/officeDocument/2006/relationships/image" Target="../media/image23.png"/><Relationship Id="rId4" Type="http://schemas.openxmlformats.org/officeDocument/2006/relationships/hyperlink" Target="http://drive.google.com/file/d/10xnkEoNTnBKxOopqwmFY1u4MLH4IZEpy/vie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languageworkshop.indiana.edu/about/downloads/2021-handbook-online-version.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languageworkshop.indiana.edu/about/downloads/2021-handbook-online-version.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mailto:languageworkshop@indiana.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languageworkshop.indiana.edu/about/materials.html" TargetMode="External"/><Relationship Id="rId4" Type="http://schemas.openxmlformats.org/officeDocument/2006/relationships/hyperlink" Target="https://languageworkshop.indiana.edu/about/downloads/2023-handbook-v20230225.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1"/>
          <p:cNvSpPr txBox="1">
            <a:spLocks noGrp="1"/>
          </p:cNvSpPr>
          <p:nvPr>
            <p:ph type="title"/>
          </p:nvPr>
        </p:nvSpPr>
        <p:spPr>
          <a:xfrm>
            <a:off x="502900" y="2766526"/>
            <a:ext cx="7734300" cy="1446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a:t>LANGUAGE WORKSHOP STUDENT ORIENTATION</a:t>
            </a:r>
            <a:endParaRPr sz="3600"/>
          </a:p>
          <a:p>
            <a:pPr marL="0" lvl="0" indent="0" algn="l" rtl="0">
              <a:lnSpc>
                <a:spcPct val="90000"/>
              </a:lnSpc>
              <a:spcBef>
                <a:spcPts val="0"/>
              </a:spcBef>
              <a:spcAft>
                <a:spcPts val="0"/>
              </a:spcAft>
              <a:buClr>
                <a:schemeClr val="lt1"/>
              </a:buClr>
              <a:buSzPts val="3600"/>
              <a:buFont typeface="Arial"/>
              <a:buNone/>
            </a:pPr>
            <a:r>
              <a:rPr lang="en-US" sz="3600"/>
              <a:t>SUMMER 2023</a:t>
            </a:r>
            <a:endParaRPr sz="3600"/>
          </a:p>
        </p:txBody>
      </p:sp>
      <p:sp>
        <p:nvSpPr>
          <p:cNvPr id="95" name="Google Shape;95;p11"/>
          <p:cNvSpPr txBox="1">
            <a:spLocks noGrp="1"/>
          </p:cNvSpPr>
          <p:nvPr>
            <p:ph type="body" idx="1"/>
          </p:nvPr>
        </p:nvSpPr>
        <p:spPr>
          <a:xfrm>
            <a:off x="530694" y="4709821"/>
            <a:ext cx="7734300" cy="277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en-US"/>
              <a:t>INDIANA UNIVERSITY BLOOMINGTON</a:t>
            </a:r>
            <a:endParaRPr/>
          </a:p>
        </p:txBody>
      </p:sp>
      <p:sp>
        <p:nvSpPr>
          <p:cNvPr id="96" name="Google Shape;96;p11"/>
          <p:cNvSpPr txBox="1">
            <a:spLocks noGrp="1"/>
          </p:cNvSpPr>
          <p:nvPr>
            <p:ph type="body" idx="2"/>
          </p:nvPr>
        </p:nvSpPr>
        <p:spPr>
          <a:xfrm>
            <a:off x="530694" y="2095704"/>
            <a:ext cx="7734300" cy="60045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HAMILTON LUGAR SCHOOL OF GLOBAL &amp; INTERNATIONAL STUDIES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0"/>
          <p:cNvSpPr/>
          <p:nvPr/>
        </p:nvSpPr>
        <p:spPr>
          <a:xfrm>
            <a:off x="1798975" y="1530800"/>
            <a:ext cx="6324600" cy="29430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2800"/>
              <a:buNone/>
            </a:pPr>
            <a:r>
              <a:rPr lang="en-US" sz="1500">
                <a:solidFill>
                  <a:schemeClr val="lt1"/>
                </a:solidFill>
              </a:rPr>
              <a:t>Intensive: 1 week = 1 month of material</a:t>
            </a:r>
            <a:endParaRPr sz="1500">
              <a:solidFill>
                <a:schemeClr val="lt1"/>
              </a:solidFill>
            </a:endParaRPr>
          </a:p>
          <a:p>
            <a:pPr marL="0" lvl="0" indent="0" algn="l" rtl="0">
              <a:spcBef>
                <a:spcPts val="0"/>
              </a:spcBef>
              <a:spcAft>
                <a:spcPts val="0"/>
              </a:spcAft>
              <a:buSzPts val="2800"/>
              <a:buNone/>
            </a:pPr>
            <a:endParaRPr sz="1500">
              <a:solidFill>
                <a:schemeClr val="lt1"/>
              </a:solidFill>
            </a:endParaRPr>
          </a:p>
          <a:p>
            <a:pPr marL="0" lvl="0" indent="0" algn="r" rtl="0">
              <a:spcBef>
                <a:spcPts val="0"/>
              </a:spcBef>
              <a:spcAft>
                <a:spcPts val="0"/>
              </a:spcAft>
              <a:buSzPts val="2800"/>
              <a:buNone/>
            </a:pPr>
            <a:r>
              <a:rPr lang="en-US" sz="1500">
                <a:solidFill>
                  <a:schemeClr val="lt1"/>
                </a:solidFill>
              </a:rPr>
              <a:t>4 hours in class</a:t>
            </a:r>
            <a:endParaRPr sz="1500">
              <a:solidFill>
                <a:srgbClr val="292929"/>
              </a:solidFill>
            </a:endParaRPr>
          </a:p>
          <a:p>
            <a:pPr marL="0" lvl="0" indent="0" algn="r" rtl="0">
              <a:spcBef>
                <a:spcPts val="400"/>
              </a:spcBef>
              <a:spcAft>
                <a:spcPts val="0"/>
              </a:spcAft>
              <a:buClr>
                <a:schemeClr val="lt1"/>
              </a:buClr>
              <a:buSzPts val="2000"/>
              <a:buFont typeface="Arial"/>
              <a:buNone/>
            </a:pPr>
            <a:r>
              <a:rPr lang="en-US" sz="1500">
                <a:solidFill>
                  <a:schemeClr val="lt1"/>
                </a:solidFill>
              </a:rPr>
              <a:t>1 hour of conversation/drill/tutoring</a:t>
            </a:r>
            <a:endParaRPr sz="1500">
              <a:solidFill>
                <a:srgbClr val="292929"/>
              </a:solidFill>
            </a:endParaRPr>
          </a:p>
          <a:p>
            <a:pPr marL="0" lvl="0" indent="0" algn="r" rtl="0">
              <a:spcBef>
                <a:spcPts val="400"/>
              </a:spcBef>
              <a:spcAft>
                <a:spcPts val="0"/>
              </a:spcAft>
              <a:buClr>
                <a:schemeClr val="lt1"/>
              </a:buClr>
              <a:buSzPts val="2000"/>
              <a:buFont typeface="Arial"/>
              <a:buNone/>
            </a:pPr>
            <a:r>
              <a:rPr lang="en-US" sz="1500">
                <a:solidFill>
                  <a:schemeClr val="lt1"/>
                </a:solidFill>
              </a:rPr>
              <a:t> 1+ hours of activities</a:t>
            </a:r>
            <a:endParaRPr sz="1500">
              <a:solidFill>
                <a:srgbClr val="292929"/>
              </a:solidFill>
            </a:endParaRPr>
          </a:p>
          <a:p>
            <a:pPr marL="0" lvl="0" indent="0" algn="r" rtl="0">
              <a:spcBef>
                <a:spcPts val="400"/>
              </a:spcBef>
              <a:spcAft>
                <a:spcPts val="0"/>
              </a:spcAft>
              <a:buClr>
                <a:schemeClr val="lt1"/>
              </a:buClr>
              <a:buSzPts val="2000"/>
              <a:buFont typeface="Arial"/>
              <a:buNone/>
            </a:pPr>
            <a:r>
              <a:rPr lang="en-US" sz="1500">
                <a:solidFill>
                  <a:schemeClr val="lt1"/>
                </a:solidFill>
              </a:rPr>
              <a:t>3+ hours of homework</a:t>
            </a:r>
            <a:endParaRPr sz="1500">
              <a:solidFill>
                <a:srgbClr val="292929"/>
              </a:solidFill>
            </a:endParaRPr>
          </a:p>
          <a:p>
            <a:pPr marL="0" lvl="0" indent="0" algn="r" rtl="0">
              <a:spcBef>
                <a:spcPts val="400"/>
              </a:spcBef>
              <a:spcAft>
                <a:spcPts val="0"/>
              </a:spcAft>
              <a:buClr>
                <a:srgbClr val="292929"/>
              </a:buClr>
              <a:buSzPts val="2000"/>
              <a:buFont typeface="Arial"/>
              <a:buNone/>
            </a:pPr>
            <a:endParaRPr sz="1500">
              <a:solidFill>
                <a:schemeClr val="lt1"/>
              </a:solidFill>
            </a:endParaRPr>
          </a:p>
          <a:p>
            <a:pPr marL="0" lvl="0" indent="0" algn="r" rtl="0">
              <a:spcBef>
                <a:spcPts val="400"/>
              </a:spcBef>
              <a:spcAft>
                <a:spcPts val="0"/>
              </a:spcAft>
              <a:buSzPts val="2000"/>
              <a:buNone/>
            </a:pPr>
            <a:r>
              <a:rPr lang="en-US" sz="1500">
                <a:solidFill>
                  <a:schemeClr val="lt1"/>
                </a:solidFill>
              </a:rPr>
              <a:t>Success (for most students) = 8-9 hours/day </a:t>
            </a:r>
            <a:endParaRPr sz="1500">
              <a:solidFill>
                <a:schemeClr val="lt1"/>
              </a:solidFill>
            </a:endParaRPr>
          </a:p>
          <a:p>
            <a:pPr marL="0" lvl="0" indent="0" algn="r" rtl="0">
              <a:spcBef>
                <a:spcPts val="400"/>
              </a:spcBef>
              <a:spcAft>
                <a:spcPts val="0"/>
              </a:spcAft>
              <a:buSzPts val="2000"/>
              <a:buNone/>
            </a:pPr>
            <a:endParaRPr sz="1500">
              <a:solidFill>
                <a:schemeClr val="lt1"/>
              </a:solidFill>
            </a:endParaRPr>
          </a:p>
          <a:p>
            <a:pPr marL="0" lvl="0" indent="0" algn="r" rtl="0">
              <a:spcBef>
                <a:spcPts val="400"/>
              </a:spcBef>
              <a:spcAft>
                <a:spcPts val="0"/>
              </a:spcAft>
              <a:buClr>
                <a:schemeClr val="lt1"/>
              </a:buClr>
              <a:buSzPts val="2000"/>
              <a:buFont typeface="Arial"/>
              <a:buNone/>
            </a:pPr>
            <a:r>
              <a:rPr lang="en-US" sz="1500">
                <a:solidFill>
                  <a:schemeClr val="lt1"/>
                </a:solidFill>
              </a:rPr>
              <a:t>Not compatible with other courses, jobs, or busy social schedules</a:t>
            </a:r>
            <a:endParaRPr sz="1500" b="1">
              <a:solidFill>
                <a:srgbClr val="FFFFFF"/>
              </a:solidFill>
            </a:endParaRPr>
          </a:p>
        </p:txBody>
      </p:sp>
      <p:sp>
        <p:nvSpPr>
          <p:cNvPr id="208" name="Google Shape;208;p20"/>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sp>
        <p:nvSpPr>
          <p:cNvPr id="211" name="Google Shape;211;p20"/>
          <p:cNvSpPr txBox="1"/>
          <p:nvPr/>
        </p:nvSpPr>
        <p:spPr>
          <a:xfrm rot="-484396">
            <a:off x="327427" y="3212351"/>
            <a:ext cx="2052845" cy="77114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D9D9D9"/>
                </a:solidFill>
                <a:latin typeface="Caveat"/>
                <a:ea typeface="Caveat"/>
                <a:cs typeface="Caveat"/>
                <a:sym typeface="Caveat"/>
              </a:rPr>
              <a:t>It’s in your handbook!</a:t>
            </a:r>
            <a:endParaRPr sz="1800" b="1">
              <a:solidFill>
                <a:srgbClr val="D9D9D9"/>
              </a:solidFill>
              <a:latin typeface="Caveat"/>
              <a:ea typeface="Caveat"/>
              <a:cs typeface="Caveat"/>
              <a:sym typeface="Caveat"/>
            </a:endParaRPr>
          </a:p>
        </p:txBody>
      </p:sp>
      <p:sp>
        <p:nvSpPr>
          <p:cNvPr id="212" name="Google Shape;212;p20"/>
          <p:cNvSpPr txBox="1">
            <a:spLocks noGrp="1"/>
          </p:cNvSpPr>
          <p:nvPr>
            <p:ph type="ctrTitle"/>
          </p:nvPr>
        </p:nvSpPr>
        <p:spPr>
          <a:xfrm>
            <a:off x="523350" y="759075"/>
            <a:ext cx="7600200" cy="699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0"/>
              <a:buFont typeface="Arial"/>
              <a:buNone/>
            </a:pPr>
            <a:r>
              <a:rPr lang="en-US"/>
              <a:t>WORKLOAD: WHAT TO EXPECT</a:t>
            </a:r>
            <a:endParaRPr/>
          </a:p>
        </p:txBody>
      </p:sp>
      <p:pic>
        <p:nvPicPr>
          <p:cNvPr id="213" name="Google Shape;213;p20" title="Slide 10.mp3">
            <a:hlinkClick r:id="rId3"/>
          </p:cNvPr>
          <p:cNvPicPr preferRelativeResize="0"/>
          <p:nvPr/>
        </p:nvPicPr>
        <p:blipFill>
          <a:blip r:embed="rId4">
            <a:alphaModFix/>
          </a:blip>
          <a:stretch>
            <a:fillRect/>
          </a:stretch>
        </p:blipFill>
        <p:spPr>
          <a:xfrm>
            <a:off x="8077250" y="284947"/>
            <a:ext cx="457200" cy="457200"/>
          </a:xfrm>
          <a:prstGeom prst="rect">
            <a:avLst/>
          </a:prstGeom>
          <a:noFill/>
          <a:ln>
            <a:noFill/>
          </a:ln>
        </p:spPr>
      </p:pic>
      <p:pic>
        <p:nvPicPr>
          <p:cNvPr id="214" name="Google Shape;214;p20">
            <a:hlinkClick r:id="rId5"/>
          </p:cNvPr>
          <p:cNvPicPr preferRelativeResize="0"/>
          <p:nvPr/>
        </p:nvPicPr>
        <p:blipFill>
          <a:blip r:embed="rId6">
            <a:alphaModFix/>
          </a:blip>
          <a:stretch>
            <a:fillRect/>
          </a:stretch>
        </p:blipFill>
        <p:spPr>
          <a:xfrm rot="-440962">
            <a:off x="453324" y="1412170"/>
            <a:ext cx="1211174" cy="1839013"/>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1"/>
          <p:cNvSpPr txBox="1">
            <a:spLocks noGrp="1"/>
          </p:cNvSpPr>
          <p:nvPr>
            <p:ph type="body" idx="2"/>
          </p:nvPr>
        </p:nvSpPr>
        <p:spPr>
          <a:xfrm>
            <a:off x="3704550" y="284950"/>
            <a:ext cx="4830000" cy="474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r>
              <a:rPr lang="en-US" u="sng">
                <a:solidFill>
                  <a:srgbClr val="A6A6A6"/>
                </a:solidFill>
                <a:hlinkClick r:id="rId3">
                  <a:extLst>
                    <a:ext uri="{A12FA001-AC4F-418D-AE19-62706E023703}">
                      <ahyp:hlinkClr xmlns:ahyp="http://schemas.microsoft.com/office/drawing/2018/hyperlinkcolor" val="tx"/>
                    </a:ext>
                  </a:extLst>
                </a:hlinkClick>
              </a:rPr>
              <a:t>https://studentaffairs.indiana.edu/student-support/disability-services</a:t>
            </a:r>
            <a:endParaRPr>
              <a:solidFill>
                <a:srgbClr val="A6A6A6"/>
              </a:solidFill>
            </a:endParaRPr>
          </a:p>
          <a:p>
            <a:pPr marL="0" lvl="0" indent="0" algn="r" rtl="0">
              <a:lnSpc>
                <a:spcPct val="100000"/>
              </a:lnSpc>
              <a:spcBef>
                <a:spcPts val="0"/>
              </a:spcBef>
              <a:spcAft>
                <a:spcPts val="0"/>
              </a:spcAft>
              <a:buSzPts val="1100"/>
              <a:buNone/>
            </a:pPr>
            <a:r>
              <a:rPr lang="en-US"/>
              <a:t>iubdss@indiana.edu</a:t>
            </a:r>
            <a:endParaRPr/>
          </a:p>
        </p:txBody>
      </p:sp>
      <p:sp>
        <p:nvSpPr>
          <p:cNvPr id="222" name="Google Shape;222;p21"/>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r>
              <a:rPr lang="en-US" sz="2800"/>
              <a:t>A NOTE ON DISABILITIES SERVICES</a:t>
            </a:r>
            <a:endParaRPr sz="2800"/>
          </a:p>
        </p:txBody>
      </p:sp>
      <p:pic>
        <p:nvPicPr>
          <p:cNvPr id="2" name="Picture 2" descr="Graphical user interface, website&#10;&#10;Description automatically generated">
            <a:extLst>
              <a:ext uri="{FF2B5EF4-FFF2-40B4-BE49-F238E27FC236}">
                <a16:creationId xmlns:a16="http://schemas.microsoft.com/office/drawing/2014/main" id="{86787856-774C-205F-1C31-534F83E58E97}"/>
              </a:ext>
            </a:extLst>
          </p:cNvPr>
          <p:cNvPicPr>
            <a:picLocks noChangeAspect="1"/>
          </p:cNvPicPr>
          <p:nvPr/>
        </p:nvPicPr>
        <p:blipFill>
          <a:blip r:embed="rId4"/>
          <a:stretch>
            <a:fillRect/>
          </a:stretch>
        </p:blipFill>
        <p:spPr>
          <a:xfrm>
            <a:off x="2977055" y="1386124"/>
            <a:ext cx="2743200" cy="313325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2"/>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sp>
        <p:nvSpPr>
          <p:cNvPr id="231" name="Google Shape;231;p22"/>
          <p:cNvSpPr txBox="1"/>
          <p:nvPr/>
        </p:nvSpPr>
        <p:spPr>
          <a:xfrm rot="-484214">
            <a:off x="851925" y="3413546"/>
            <a:ext cx="1867696" cy="9756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D9D9D9"/>
                </a:solidFill>
                <a:latin typeface="Caveat"/>
                <a:ea typeface="Caveat"/>
                <a:cs typeface="Caveat"/>
                <a:sym typeface="Caveat"/>
              </a:rPr>
              <a:t>It’s in your </a:t>
            </a:r>
            <a:br>
              <a:rPr lang="en-US" sz="1800" b="1">
                <a:solidFill>
                  <a:srgbClr val="D9D9D9"/>
                </a:solidFill>
                <a:latin typeface="Caveat"/>
                <a:ea typeface="Caveat"/>
                <a:cs typeface="Caveat"/>
                <a:sym typeface="Caveat"/>
              </a:rPr>
            </a:br>
            <a:r>
              <a:rPr lang="en-US" sz="1800" b="1">
                <a:solidFill>
                  <a:srgbClr val="D9D9D9"/>
                </a:solidFill>
                <a:latin typeface="Caveat"/>
                <a:ea typeface="Caveat"/>
                <a:cs typeface="Caveat"/>
                <a:sym typeface="Caveat"/>
              </a:rPr>
              <a:t>handbook!</a:t>
            </a:r>
            <a:endParaRPr sz="1800" b="1">
              <a:solidFill>
                <a:srgbClr val="D9D9D9"/>
              </a:solidFill>
              <a:latin typeface="Caveat"/>
              <a:ea typeface="Caveat"/>
              <a:cs typeface="Caveat"/>
              <a:sym typeface="Caveat"/>
            </a:endParaRPr>
          </a:p>
        </p:txBody>
      </p:sp>
      <p:sp>
        <p:nvSpPr>
          <p:cNvPr id="232" name="Google Shape;232;p22"/>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a:t>YOUR IU COMPUTER ACCOUNTS</a:t>
            </a:r>
            <a:endParaRPr/>
          </a:p>
        </p:txBody>
      </p:sp>
      <p:pic>
        <p:nvPicPr>
          <p:cNvPr id="233" name="Google Shape;233;p22"/>
          <p:cNvPicPr preferRelativeResize="0"/>
          <p:nvPr/>
        </p:nvPicPr>
        <p:blipFill>
          <a:blip r:embed="rId3">
            <a:alphaModFix/>
          </a:blip>
          <a:stretch>
            <a:fillRect/>
          </a:stretch>
        </p:blipFill>
        <p:spPr>
          <a:xfrm>
            <a:off x="4426075" y="1394575"/>
            <a:ext cx="4101574" cy="3051400"/>
          </a:xfrm>
          <a:prstGeom prst="rect">
            <a:avLst/>
          </a:prstGeom>
          <a:noFill/>
          <a:ln w="9525" cap="flat" cmpd="sng">
            <a:solidFill>
              <a:srgbClr val="B7B7B7"/>
            </a:solidFill>
            <a:prstDash val="solid"/>
            <a:round/>
            <a:headEnd type="none" w="sm" len="sm"/>
            <a:tailEnd type="none" w="sm" len="sm"/>
          </a:ln>
        </p:spPr>
      </p:pic>
      <p:pic>
        <p:nvPicPr>
          <p:cNvPr id="234" name="Google Shape;234;p22" title="Slide 12.mp3">
            <a:hlinkClick r:id="rId4"/>
          </p:cNvPr>
          <p:cNvPicPr preferRelativeResize="0"/>
          <p:nvPr/>
        </p:nvPicPr>
        <p:blipFill>
          <a:blip r:embed="rId5">
            <a:alphaModFix/>
          </a:blip>
          <a:stretch>
            <a:fillRect/>
          </a:stretch>
        </p:blipFill>
        <p:spPr>
          <a:xfrm>
            <a:off x="8184725" y="4782226"/>
            <a:ext cx="342925" cy="342925"/>
          </a:xfrm>
          <a:prstGeom prst="rect">
            <a:avLst/>
          </a:prstGeom>
          <a:noFill/>
          <a:ln>
            <a:noFill/>
          </a:ln>
        </p:spPr>
      </p:pic>
      <p:pic>
        <p:nvPicPr>
          <p:cNvPr id="235" name="Google Shape;235;p22">
            <a:hlinkClick r:id="rId6"/>
          </p:cNvPr>
          <p:cNvPicPr preferRelativeResize="0"/>
          <p:nvPr/>
        </p:nvPicPr>
        <p:blipFill>
          <a:blip r:embed="rId7">
            <a:alphaModFix/>
          </a:blip>
          <a:stretch>
            <a:fillRect/>
          </a:stretch>
        </p:blipFill>
        <p:spPr>
          <a:xfrm rot="-440962">
            <a:off x="635999" y="1652245"/>
            <a:ext cx="1211174" cy="1839013"/>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3"/>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a:t>FINANCIAL MATTERS, PART 1</a:t>
            </a:r>
            <a:endParaRPr/>
          </a:p>
        </p:txBody>
      </p:sp>
      <p:sp>
        <p:nvSpPr>
          <p:cNvPr id="241" name="Google Shape;241;p23"/>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sp>
        <p:nvSpPr>
          <p:cNvPr id="244" name="Google Shape;244;p23"/>
          <p:cNvSpPr txBox="1"/>
          <p:nvPr/>
        </p:nvSpPr>
        <p:spPr>
          <a:xfrm rot="-484214">
            <a:off x="1447600" y="3105458"/>
            <a:ext cx="1867696" cy="9756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D9D9D9"/>
                </a:solidFill>
                <a:latin typeface="Caveat"/>
                <a:ea typeface="Caveat"/>
                <a:cs typeface="Caveat"/>
                <a:sym typeface="Caveat"/>
              </a:rPr>
              <a:t>It’s in your </a:t>
            </a:r>
            <a:br>
              <a:rPr lang="en-US" sz="1800" b="1">
                <a:solidFill>
                  <a:srgbClr val="D9D9D9"/>
                </a:solidFill>
                <a:latin typeface="Caveat"/>
                <a:ea typeface="Caveat"/>
                <a:cs typeface="Caveat"/>
                <a:sym typeface="Caveat"/>
              </a:rPr>
            </a:br>
            <a:r>
              <a:rPr lang="en-US" sz="1800" b="1">
                <a:solidFill>
                  <a:srgbClr val="D9D9D9"/>
                </a:solidFill>
                <a:latin typeface="Caveat"/>
                <a:ea typeface="Caveat"/>
                <a:cs typeface="Caveat"/>
                <a:sym typeface="Caveat"/>
              </a:rPr>
              <a:t>handbook!</a:t>
            </a:r>
            <a:br>
              <a:rPr lang="en-US" sz="1800" b="1">
                <a:solidFill>
                  <a:srgbClr val="D9D9D9"/>
                </a:solidFill>
                <a:latin typeface="Caveat"/>
                <a:ea typeface="Caveat"/>
                <a:cs typeface="Caveat"/>
                <a:sym typeface="Caveat"/>
              </a:rPr>
            </a:br>
            <a:r>
              <a:rPr lang="en-US" sz="1800" b="1">
                <a:solidFill>
                  <a:srgbClr val="D9D9D9"/>
                </a:solidFill>
                <a:latin typeface="Caveat"/>
                <a:ea typeface="Caveat"/>
                <a:cs typeface="Caveat"/>
                <a:sym typeface="Caveat"/>
              </a:rPr>
              <a:t>(page 11) </a:t>
            </a:r>
            <a:endParaRPr sz="1800" b="1">
              <a:solidFill>
                <a:srgbClr val="D9D9D9"/>
              </a:solidFill>
              <a:latin typeface="Caveat"/>
              <a:ea typeface="Caveat"/>
              <a:cs typeface="Caveat"/>
              <a:sym typeface="Caveat"/>
            </a:endParaRPr>
          </a:p>
        </p:txBody>
      </p:sp>
      <p:pic>
        <p:nvPicPr>
          <p:cNvPr id="245" name="Google Shape;245;p23"/>
          <p:cNvPicPr preferRelativeResize="0"/>
          <p:nvPr/>
        </p:nvPicPr>
        <p:blipFill>
          <a:blip r:embed="rId3">
            <a:alphaModFix/>
          </a:blip>
          <a:stretch>
            <a:fillRect/>
          </a:stretch>
        </p:blipFill>
        <p:spPr>
          <a:xfrm>
            <a:off x="4059188" y="1590575"/>
            <a:ext cx="4468475" cy="2672575"/>
          </a:xfrm>
          <a:prstGeom prst="rect">
            <a:avLst/>
          </a:prstGeom>
          <a:noFill/>
          <a:ln w="9525" cap="flat" cmpd="sng">
            <a:solidFill>
              <a:srgbClr val="B7B7B7"/>
            </a:solidFill>
            <a:prstDash val="solid"/>
            <a:round/>
            <a:headEnd type="none" w="sm" len="sm"/>
            <a:tailEnd type="none" w="sm" len="sm"/>
          </a:ln>
        </p:spPr>
      </p:pic>
      <p:pic>
        <p:nvPicPr>
          <p:cNvPr id="246" name="Google Shape;246;p23">
            <a:hlinkClick r:id="rId4"/>
          </p:cNvPr>
          <p:cNvPicPr preferRelativeResize="0"/>
          <p:nvPr/>
        </p:nvPicPr>
        <p:blipFill>
          <a:blip r:embed="rId5">
            <a:alphaModFix/>
          </a:blip>
          <a:stretch>
            <a:fillRect/>
          </a:stretch>
        </p:blipFill>
        <p:spPr>
          <a:xfrm rot="-508688">
            <a:off x="1144310" y="1584516"/>
            <a:ext cx="1144155" cy="16930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4"/>
          <p:cNvSpPr/>
          <p:nvPr/>
        </p:nvSpPr>
        <p:spPr>
          <a:xfrm>
            <a:off x="1798975" y="1530800"/>
            <a:ext cx="6324600" cy="2943000"/>
          </a:xfrm>
          <a:prstGeom prst="rect">
            <a:avLst/>
          </a:prstGeom>
          <a:noFill/>
          <a:ln>
            <a:noFill/>
          </a:ln>
        </p:spPr>
        <p:txBody>
          <a:bodyPr spcFirstLastPara="1" wrap="square" lIns="91425" tIns="45700" rIns="91425" bIns="45700" anchor="t" anchorCtr="0">
            <a:noAutofit/>
          </a:bodyPr>
          <a:lstStyle/>
          <a:p>
            <a:pPr marL="0" lvl="0" indent="0" algn="r" rtl="0">
              <a:spcBef>
                <a:spcPts val="400"/>
              </a:spcBef>
              <a:spcAft>
                <a:spcPts val="0"/>
              </a:spcAft>
              <a:buSzPts val="2000"/>
              <a:buNone/>
            </a:pPr>
            <a:r>
              <a:rPr lang="en-US" sz="1200" u="sng">
                <a:solidFill>
                  <a:schemeClr val="lt1"/>
                </a:solidFill>
              </a:rPr>
              <a:t>HOW BILLING WORKS</a:t>
            </a:r>
            <a:br>
              <a:rPr lang="en-US" sz="1200" u="sng">
                <a:solidFill>
                  <a:schemeClr val="lt1"/>
                </a:solidFill>
              </a:rPr>
            </a:br>
            <a:endParaRPr sz="1200" u="sng">
              <a:solidFill>
                <a:schemeClr val="lt1"/>
              </a:solidFill>
            </a:endParaRPr>
          </a:p>
          <a:p>
            <a:pPr marL="457200" lvl="0" indent="-304800" algn="r" rtl="0">
              <a:spcBef>
                <a:spcPts val="400"/>
              </a:spcBef>
              <a:spcAft>
                <a:spcPts val="0"/>
              </a:spcAft>
              <a:buClr>
                <a:schemeClr val="lt1"/>
              </a:buClr>
              <a:buSzPts val="1200"/>
              <a:buAutoNum type="arabicParenBoth"/>
            </a:pPr>
            <a:r>
              <a:rPr lang="en-US" sz="1200">
                <a:solidFill>
                  <a:schemeClr val="lt1"/>
                </a:solidFill>
              </a:rPr>
              <a:t>Fees and full tuition post to your account</a:t>
            </a:r>
            <a:br>
              <a:rPr lang="en-US" sz="1200">
                <a:solidFill>
                  <a:schemeClr val="lt1"/>
                </a:solidFill>
              </a:rPr>
            </a:br>
            <a:endParaRPr sz="1200">
              <a:solidFill>
                <a:schemeClr val="lt1"/>
              </a:solidFill>
            </a:endParaRPr>
          </a:p>
          <a:p>
            <a:pPr marL="914400" lvl="0" indent="-304800" algn="r" rtl="0">
              <a:spcBef>
                <a:spcPts val="0"/>
              </a:spcBef>
              <a:spcAft>
                <a:spcPts val="0"/>
              </a:spcAft>
              <a:buClr>
                <a:schemeClr val="lt1"/>
              </a:buClr>
              <a:buSzPts val="1200"/>
              <a:buAutoNum type="arabicParenBoth"/>
            </a:pPr>
            <a:r>
              <a:rPr lang="en-US" sz="1200">
                <a:solidFill>
                  <a:schemeClr val="lt1"/>
                </a:solidFill>
              </a:rPr>
              <a:t>A few days later, a credit posts on accounts of out-of-state  </a:t>
            </a:r>
            <a:br>
              <a:rPr lang="en-US" sz="1200">
                <a:solidFill>
                  <a:schemeClr val="lt1"/>
                </a:solidFill>
              </a:rPr>
            </a:br>
            <a:r>
              <a:rPr lang="en-US" sz="1200">
                <a:solidFill>
                  <a:schemeClr val="lt1"/>
                </a:solidFill>
              </a:rPr>
              <a:t>students to bring tuition down to in-state</a:t>
            </a:r>
            <a:br>
              <a:rPr lang="en-US" sz="1200">
                <a:solidFill>
                  <a:schemeClr val="lt1"/>
                </a:solidFill>
              </a:rPr>
            </a:br>
            <a:endParaRPr sz="1200">
              <a:solidFill>
                <a:schemeClr val="lt1"/>
              </a:solidFill>
            </a:endParaRPr>
          </a:p>
          <a:p>
            <a:pPr marL="914400" lvl="0" indent="-304800" algn="r" rtl="0">
              <a:spcBef>
                <a:spcPts val="0"/>
              </a:spcBef>
              <a:spcAft>
                <a:spcPts val="0"/>
              </a:spcAft>
              <a:buClr>
                <a:schemeClr val="lt1"/>
              </a:buClr>
              <a:buSzPts val="1200"/>
              <a:buAutoNum type="arabicParenBoth"/>
            </a:pPr>
            <a:r>
              <a:rPr lang="en-US" sz="1200">
                <a:solidFill>
                  <a:schemeClr val="lt1"/>
                </a:solidFill>
              </a:rPr>
              <a:t>A few days later, scholarship/fellowship credits </a:t>
            </a:r>
            <a:br>
              <a:rPr lang="en-US" sz="1200">
                <a:solidFill>
                  <a:schemeClr val="lt1"/>
                </a:solidFill>
              </a:rPr>
            </a:br>
            <a:r>
              <a:rPr lang="en-US" sz="1200">
                <a:solidFill>
                  <a:schemeClr val="lt1"/>
                </a:solidFill>
              </a:rPr>
              <a:t>post to student accounts. Any items on your </a:t>
            </a:r>
            <a:br>
              <a:rPr lang="en-US" sz="1200">
                <a:solidFill>
                  <a:schemeClr val="lt1"/>
                </a:solidFill>
              </a:rPr>
            </a:br>
            <a:r>
              <a:rPr lang="en-US" sz="1200">
                <a:solidFill>
                  <a:schemeClr val="lt1"/>
                </a:solidFill>
              </a:rPr>
              <a:t>account will be paid out of these credits.</a:t>
            </a:r>
            <a:br>
              <a:rPr lang="en-US" sz="1200">
                <a:solidFill>
                  <a:schemeClr val="lt1"/>
                </a:solidFill>
              </a:rPr>
            </a:br>
            <a:endParaRPr sz="1200">
              <a:solidFill>
                <a:schemeClr val="lt1"/>
              </a:solidFill>
            </a:endParaRPr>
          </a:p>
          <a:p>
            <a:pPr marL="914400" lvl="0" indent="-304800" algn="r" rtl="0">
              <a:spcBef>
                <a:spcPts val="0"/>
              </a:spcBef>
              <a:spcAft>
                <a:spcPts val="0"/>
              </a:spcAft>
              <a:buClr>
                <a:schemeClr val="lt1"/>
              </a:buClr>
              <a:buSzPts val="1200"/>
              <a:buAutoNum type="arabicParenBoth"/>
            </a:pPr>
            <a:r>
              <a:rPr lang="en-US" sz="1200">
                <a:solidFill>
                  <a:schemeClr val="lt1"/>
                </a:solidFill>
              </a:rPr>
              <a:t>Any funds remaining will be direct deposited to your </a:t>
            </a:r>
            <a:br>
              <a:rPr lang="en-US" sz="1200">
                <a:solidFill>
                  <a:schemeClr val="lt1"/>
                </a:solidFill>
              </a:rPr>
            </a:br>
            <a:r>
              <a:rPr lang="en-US" sz="1200">
                <a:solidFill>
                  <a:schemeClr val="lt1"/>
                </a:solidFill>
              </a:rPr>
              <a:t>account the Friday after the scholarships post.</a:t>
            </a:r>
            <a:endParaRPr sz="1200">
              <a:solidFill>
                <a:schemeClr val="lt1"/>
              </a:solidFill>
            </a:endParaRPr>
          </a:p>
        </p:txBody>
      </p:sp>
      <p:sp>
        <p:nvSpPr>
          <p:cNvPr id="253" name="Google Shape;253;p24"/>
          <p:cNvSpPr txBox="1">
            <a:spLocks noGrp="1"/>
          </p:cNvSpPr>
          <p:nvPr>
            <p:ph type="ctrTitle"/>
          </p:nvPr>
        </p:nvSpPr>
        <p:spPr>
          <a:xfrm>
            <a:off x="523350" y="759075"/>
            <a:ext cx="7600200" cy="699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0"/>
              <a:buFont typeface="Arial"/>
              <a:buNone/>
            </a:pPr>
            <a:r>
              <a:rPr lang="en-US"/>
              <a:t>FINANCIAL MATTERS, PART 2</a:t>
            </a:r>
            <a:endParaRPr/>
          </a:p>
        </p:txBody>
      </p:sp>
      <p:sp>
        <p:nvSpPr>
          <p:cNvPr id="254" name="Google Shape;254;p24"/>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sp>
        <p:nvSpPr>
          <p:cNvPr id="257" name="Google Shape;257;p24"/>
          <p:cNvSpPr txBox="1"/>
          <p:nvPr/>
        </p:nvSpPr>
        <p:spPr>
          <a:xfrm rot="-484214">
            <a:off x="699700" y="3124896"/>
            <a:ext cx="1867696" cy="9756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D9D9D9"/>
                </a:solidFill>
                <a:latin typeface="Caveat"/>
                <a:ea typeface="Caveat"/>
                <a:cs typeface="Caveat"/>
                <a:sym typeface="Caveat"/>
              </a:rPr>
              <a:t>(This is not in</a:t>
            </a:r>
            <a:br>
              <a:rPr lang="en-US" sz="1800" b="1">
                <a:latin typeface="Caveat"/>
                <a:ea typeface="Caveat"/>
                <a:cs typeface="Caveat"/>
              </a:rPr>
            </a:br>
            <a:r>
              <a:rPr lang="en-US" sz="1800" b="1" i="1">
                <a:solidFill>
                  <a:srgbClr val="D9D9D9"/>
                </a:solidFill>
                <a:latin typeface="Caveat"/>
                <a:ea typeface="Caveat"/>
                <a:cs typeface="Caveat"/>
                <a:sym typeface="Caveat"/>
              </a:rPr>
              <a:t>your</a:t>
            </a:r>
            <a:r>
              <a:rPr lang="en-US" sz="1800" b="1">
                <a:solidFill>
                  <a:srgbClr val="D9D9D9"/>
                </a:solidFill>
                <a:latin typeface="Caveat"/>
                <a:ea typeface="Caveat"/>
                <a:cs typeface="Caveat"/>
                <a:sym typeface="Caveat"/>
              </a:rPr>
              <a:t> handbook.)</a:t>
            </a:r>
            <a:endParaRPr sz="1800" b="1">
              <a:solidFill>
                <a:srgbClr val="D9D9D9"/>
              </a:solidFill>
              <a:latin typeface="Caveat"/>
              <a:ea typeface="Caveat"/>
              <a:cs typeface="Caveat"/>
              <a:sym typeface="Caveat"/>
            </a:endParaRPr>
          </a:p>
        </p:txBody>
      </p:sp>
      <p:pic>
        <p:nvPicPr>
          <p:cNvPr id="259" name="Google Shape;259;p24">
            <a:hlinkClick r:id="rId3"/>
          </p:cNvPr>
          <p:cNvPicPr preferRelativeResize="0"/>
          <p:nvPr/>
        </p:nvPicPr>
        <p:blipFill>
          <a:blip r:embed="rId4">
            <a:alphaModFix/>
          </a:blip>
          <a:stretch>
            <a:fillRect/>
          </a:stretch>
        </p:blipFill>
        <p:spPr>
          <a:xfrm rot="-440962">
            <a:off x="635999" y="1390470"/>
            <a:ext cx="1211174" cy="1839013"/>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5"/>
          <p:cNvSpPr txBox="1">
            <a:spLocks noGrp="1"/>
          </p:cNvSpPr>
          <p:nvPr>
            <p:ph type="ctrTitle"/>
          </p:nvPr>
        </p:nvSpPr>
        <p:spPr>
          <a:xfrm>
            <a:off x="523350" y="759075"/>
            <a:ext cx="82038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a:t>FINANCIAL MATTERS, PART 3: ONE.IU.EDU</a:t>
            </a:r>
            <a:endParaRPr/>
          </a:p>
        </p:txBody>
      </p:sp>
      <p:sp>
        <p:nvSpPr>
          <p:cNvPr id="265" name="Google Shape;265;p25"/>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r>
              <a:rPr lang="en-US"/>
              <a:t>ONE.IU.EDU</a:t>
            </a:r>
            <a:endParaRPr/>
          </a:p>
        </p:txBody>
      </p:sp>
      <p:sp>
        <p:nvSpPr>
          <p:cNvPr id="266" name="Google Shape;266;p25"/>
          <p:cNvSpPr/>
          <p:nvPr/>
        </p:nvSpPr>
        <p:spPr>
          <a:xfrm>
            <a:off x="2162575" y="1748300"/>
            <a:ext cx="6324600" cy="228600"/>
          </a:xfrm>
          <a:prstGeom prst="rect">
            <a:avLst/>
          </a:prstGeom>
          <a:noFill/>
          <a:ln>
            <a:noFill/>
          </a:ln>
        </p:spPr>
        <p:txBody>
          <a:bodyPr spcFirstLastPara="1" wrap="square" lIns="91425" tIns="45700" rIns="91425" bIns="45700" anchor="t" anchorCtr="0">
            <a:noAutofit/>
          </a:bodyPr>
          <a:lstStyle/>
          <a:p>
            <a:pPr marL="0" lvl="0" indent="0" algn="r" rtl="0">
              <a:spcBef>
                <a:spcPts val="400"/>
              </a:spcBef>
              <a:spcAft>
                <a:spcPts val="0"/>
              </a:spcAft>
              <a:buSzPts val="2000"/>
              <a:buNone/>
            </a:pPr>
            <a:r>
              <a:rPr lang="en-US" sz="1500">
                <a:solidFill>
                  <a:schemeClr val="lt1"/>
                </a:solidFill>
              </a:rPr>
              <a:t> SET UP DIRECT DEPOSIT</a:t>
            </a:r>
            <a:endParaRPr sz="1500">
              <a:solidFill>
                <a:schemeClr val="lt1"/>
              </a:solidFill>
            </a:endParaRPr>
          </a:p>
        </p:txBody>
      </p:sp>
      <p:pic>
        <p:nvPicPr>
          <p:cNvPr id="269" name="Google Shape;269;p25"/>
          <p:cNvPicPr preferRelativeResize="0"/>
          <p:nvPr/>
        </p:nvPicPr>
        <p:blipFill rotWithShape="1">
          <a:blip r:embed="rId3">
            <a:alphaModFix/>
          </a:blip>
          <a:srcRect l="1914" t="1019" r="1885"/>
          <a:stretch/>
        </p:blipFill>
        <p:spPr>
          <a:xfrm>
            <a:off x="4733125" y="2161100"/>
            <a:ext cx="3632600" cy="2107075"/>
          </a:xfrm>
          <a:prstGeom prst="rect">
            <a:avLst/>
          </a:prstGeom>
          <a:noFill/>
          <a:ln>
            <a:noFill/>
          </a:ln>
        </p:spPr>
      </p:pic>
      <p:pic>
        <p:nvPicPr>
          <p:cNvPr id="270" name="Google Shape;270;p25"/>
          <p:cNvPicPr preferRelativeResize="0"/>
          <p:nvPr/>
        </p:nvPicPr>
        <p:blipFill rotWithShape="1">
          <a:blip r:embed="rId4">
            <a:alphaModFix/>
          </a:blip>
          <a:srcRect l="882" t="880" r="2171" b="1272"/>
          <a:stretch/>
        </p:blipFill>
        <p:spPr>
          <a:xfrm>
            <a:off x="622300" y="2161103"/>
            <a:ext cx="3700500" cy="2085572"/>
          </a:xfrm>
          <a:prstGeom prst="rect">
            <a:avLst/>
          </a:prstGeom>
          <a:noFill/>
          <a:ln>
            <a:noFill/>
          </a:ln>
        </p:spPr>
      </p:pic>
      <p:sp>
        <p:nvSpPr>
          <p:cNvPr id="271" name="Google Shape;271;p25"/>
          <p:cNvSpPr txBox="1"/>
          <p:nvPr/>
        </p:nvSpPr>
        <p:spPr>
          <a:xfrm>
            <a:off x="622300" y="1689650"/>
            <a:ext cx="3389400" cy="345900"/>
          </a:xfrm>
          <a:prstGeom prst="rect">
            <a:avLst/>
          </a:prstGeom>
          <a:noFill/>
          <a:ln>
            <a:noFill/>
          </a:ln>
        </p:spPr>
        <p:txBody>
          <a:bodyPr spcFirstLastPara="1" wrap="square" lIns="91425" tIns="91425" rIns="91425" bIns="91425" anchor="t" anchorCtr="0">
            <a:noAutofit/>
          </a:bodyPr>
          <a:lstStyle/>
          <a:p>
            <a:pPr marL="0" lvl="0" indent="0" algn="l" rtl="0">
              <a:spcBef>
                <a:spcPts val="400"/>
              </a:spcBef>
              <a:spcAft>
                <a:spcPts val="0"/>
              </a:spcAft>
              <a:buNone/>
            </a:pPr>
            <a:r>
              <a:rPr lang="en-US" sz="1500">
                <a:solidFill>
                  <a:schemeClr val="lt1"/>
                </a:solidFill>
              </a:rPr>
              <a:t>VIEW YOUR BILL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a:t>PROFICIENCY TESTING AND OPIs</a:t>
            </a:r>
            <a:endParaRPr/>
          </a:p>
        </p:txBody>
      </p:sp>
      <p:sp>
        <p:nvSpPr>
          <p:cNvPr id="278" name="Google Shape;278;p26"/>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sp>
        <p:nvSpPr>
          <p:cNvPr id="281" name="Google Shape;281;p26"/>
          <p:cNvSpPr/>
          <p:nvPr/>
        </p:nvSpPr>
        <p:spPr>
          <a:xfrm>
            <a:off x="1798975" y="1530800"/>
            <a:ext cx="6324600" cy="29430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solidFill>
                  <a:schemeClr val="lt1"/>
                </a:solidFill>
              </a:rPr>
              <a:t>Everyone takes an OPI at end of program</a:t>
            </a:r>
            <a:endParaRPr>
              <a:solidFill>
                <a:schemeClr val="lt1"/>
              </a:solidFill>
            </a:endParaRPr>
          </a:p>
          <a:p>
            <a:pPr marL="0" lvl="0" indent="0" algn="r" rtl="0">
              <a:spcBef>
                <a:spcPts val="0"/>
              </a:spcBef>
              <a:spcAft>
                <a:spcPts val="0"/>
              </a:spcAft>
              <a:buNone/>
            </a:pPr>
            <a:endParaRPr>
              <a:solidFill>
                <a:schemeClr val="lt1"/>
              </a:solidFill>
            </a:endParaRPr>
          </a:p>
          <a:p>
            <a:pPr marL="0" lvl="0" indent="0" algn="r" rtl="0">
              <a:spcBef>
                <a:spcPts val="0"/>
              </a:spcBef>
              <a:spcAft>
                <a:spcPts val="0"/>
              </a:spcAft>
              <a:buClr>
                <a:schemeClr val="dk1"/>
              </a:buClr>
              <a:buFont typeface="Arial"/>
              <a:buNone/>
            </a:pPr>
            <a:r>
              <a:rPr lang="en-US">
                <a:solidFill>
                  <a:schemeClr val="lt1"/>
                </a:solidFill>
              </a:rPr>
              <a:t>OPI measures your proficiency, independent of IU</a:t>
            </a:r>
            <a:endParaRPr>
              <a:solidFill>
                <a:schemeClr val="lt1"/>
              </a:solidFill>
            </a:endParaRPr>
          </a:p>
          <a:p>
            <a:pPr marL="0" lvl="0" indent="0" algn="r" rtl="0">
              <a:spcBef>
                <a:spcPts val="0"/>
              </a:spcBef>
              <a:spcAft>
                <a:spcPts val="0"/>
              </a:spcAft>
              <a:buClr>
                <a:schemeClr val="dk1"/>
              </a:buClr>
              <a:buFont typeface="Arial"/>
              <a:buNone/>
            </a:pPr>
            <a:endParaRPr>
              <a:solidFill>
                <a:schemeClr val="lt1"/>
              </a:solidFill>
            </a:endParaRPr>
          </a:p>
          <a:p>
            <a:pPr marL="0" lvl="0" indent="0" algn="r" rtl="0">
              <a:spcBef>
                <a:spcPts val="0"/>
              </a:spcBef>
              <a:spcAft>
                <a:spcPts val="0"/>
              </a:spcAft>
              <a:buClr>
                <a:schemeClr val="dk1"/>
              </a:buClr>
              <a:buFont typeface="Arial"/>
              <a:buNone/>
            </a:pPr>
            <a:r>
              <a:rPr lang="en-US">
                <a:solidFill>
                  <a:schemeClr val="lt1"/>
                </a:solidFill>
              </a:rPr>
              <a:t>OPI = nationally recognized certificate of proficiency</a:t>
            </a:r>
            <a:endParaRPr>
              <a:solidFill>
                <a:schemeClr val="dk1"/>
              </a:solidFill>
            </a:endParaRPr>
          </a:p>
          <a:p>
            <a:pPr marL="0" lvl="0" indent="0" algn="r" rtl="0">
              <a:spcBef>
                <a:spcPts val="0"/>
              </a:spcBef>
              <a:spcAft>
                <a:spcPts val="0"/>
              </a:spcAft>
              <a:buClr>
                <a:schemeClr val="dk1"/>
              </a:buClr>
              <a:buFont typeface="Arial"/>
              <a:buNone/>
            </a:pPr>
            <a:endParaRPr>
              <a:solidFill>
                <a:schemeClr val="lt1"/>
              </a:solidFill>
            </a:endParaRPr>
          </a:p>
          <a:p>
            <a:pPr marL="0" lvl="0" indent="0" algn="r" rtl="0">
              <a:spcBef>
                <a:spcPts val="0"/>
              </a:spcBef>
              <a:spcAft>
                <a:spcPts val="0"/>
              </a:spcAft>
              <a:buClr>
                <a:schemeClr val="dk1"/>
              </a:buClr>
              <a:buFont typeface="Arial"/>
              <a:buNone/>
            </a:pPr>
            <a:r>
              <a:rPr lang="en-US">
                <a:solidFill>
                  <a:schemeClr val="lt1"/>
                </a:solidFill>
              </a:rPr>
              <a:t>Not part of your grade</a:t>
            </a:r>
            <a:endParaRPr>
              <a:solidFill>
                <a:schemeClr val="dk1"/>
              </a:solidFill>
            </a:endParaRPr>
          </a:p>
          <a:p>
            <a:pPr marL="0" lvl="0" indent="0" algn="r" rtl="0">
              <a:spcBef>
                <a:spcPts val="0"/>
              </a:spcBef>
              <a:spcAft>
                <a:spcPts val="0"/>
              </a:spcAft>
              <a:buClr>
                <a:schemeClr val="dk1"/>
              </a:buClr>
              <a:buFont typeface="Arial"/>
              <a:buNone/>
            </a:pPr>
            <a:endParaRPr>
              <a:solidFill>
                <a:schemeClr val="lt1"/>
              </a:solidFill>
            </a:endParaRPr>
          </a:p>
          <a:p>
            <a:pPr marL="0" lvl="0" indent="0" algn="r" rtl="0">
              <a:spcBef>
                <a:spcPts val="0"/>
              </a:spcBef>
              <a:spcAft>
                <a:spcPts val="0"/>
              </a:spcAft>
              <a:buNone/>
            </a:pPr>
            <a:r>
              <a:rPr lang="en-US">
                <a:solidFill>
                  <a:schemeClr val="lt1"/>
                </a:solidFill>
              </a:rPr>
              <a:t>OPI accepted for placement in some universities </a:t>
            </a:r>
            <a:endParaRPr>
              <a:solidFill>
                <a:schemeClr val="lt1"/>
              </a:solidFill>
            </a:endParaRPr>
          </a:p>
          <a:p>
            <a:pPr marL="0" lvl="0" indent="0" algn="r" rtl="0">
              <a:spcBef>
                <a:spcPts val="0"/>
              </a:spcBef>
              <a:spcAft>
                <a:spcPts val="0"/>
              </a:spcAft>
              <a:buClr>
                <a:schemeClr val="dk1"/>
              </a:buClr>
              <a:buFont typeface="Arial"/>
              <a:buNone/>
            </a:pPr>
            <a:br>
              <a:rPr lang="en-US">
                <a:solidFill>
                  <a:schemeClr val="lt1"/>
                </a:solidFill>
              </a:rPr>
            </a:br>
            <a:r>
              <a:rPr lang="en-US">
                <a:solidFill>
                  <a:schemeClr val="lt1"/>
                </a:solidFill>
              </a:rPr>
              <a:t>OPI accepted in govt agencies, private business</a:t>
            </a:r>
            <a:endParaRPr>
              <a:solidFill>
                <a:schemeClr val="lt1"/>
              </a:solidFill>
            </a:endParaRPr>
          </a:p>
          <a:p>
            <a:pPr marL="0" lvl="0" indent="0" algn="r" rtl="0">
              <a:spcBef>
                <a:spcPts val="400"/>
              </a:spcBef>
              <a:spcAft>
                <a:spcPts val="0"/>
              </a:spcAft>
              <a:buSzPts val="2000"/>
              <a:buNone/>
            </a:pPr>
            <a:endParaRPr sz="1500">
              <a:solidFill>
                <a:schemeClr val="lt1"/>
              </a:solidFill>
            </a:endParaRPr>
          </a:p>
        </p:txBody>
      </p:sp>
      <p:pic>
        <p:nvPicPr>
          <p:cNvPr id="282" name="Google Shape;282;p26"/>
          <p:cNvPicPr preferRelativeResize="0"/>
          <p:nvPr/>
        </p:nvPicPr>
        <p:blipFill rotWithShape="1">
          <a:blip r:embed="rId3">
            <a:alphaModFix/>
          </a:blip>
          <a:srcRect/>
          <a:stretch/>
        </p:blipFill>
        <p:spPr>
          <a:xfrm>
            <a:off x="622300" y="1458075"/>
            <a:ext cx="2227837" cy="2943000"/>
          </a:xfrm>
          <a:prstGeom prst="rect">
            <a:avLst/>
          </a:prstGeom>
          <a:noFill/>
          <a:ln w="9525" cap="flat" cmpd="sng">
            <a:solidFill>
              <a:srgbClr val="D8D8D8"/>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90" name="Google Shape;290;p27"/>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sz="2400"/>
              <a:t>MEDIA RELEASES</a:t>
            </a:r>
            <a:endParaRPr sz="2400"/>
          </a:p>
        </p:txBody>
      </p:sp>
      <p:pic>
        <p:nvPicPr>
          <p:cNvPr id="292" name="Google Shape;292;p27"/>
          <p:cNvPicPr preferRelativeResize="0"/>
          <p:nvPr/>
        </p:nvPicPr>
        <p:blipFill>
          <a:blip r:embed="rId3">
            <a:alphaModFix/>
          </a:blip>
          <a:stretch>
            <a:fillRect/>
          </a:stretch>
        </p:blipFill>
        <p:spPr>
          <a:xfrm>
            <a:off x="622288" y="1458063"/>
            <a:ext cx="8281989" cy="2760663"/>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9" name="Google Shape;299;p28"/>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sz="2400"/>
              <a:t>CULTURAL PROGRAMMING: </a:t>
            </a:r>
            <a:endParaRPr sz="2400"/>
          </a:p>
          <a:p>
            <a:pPr marL="0" lvl="0" indent="0" algn="l" rtl="0">
              <a:spcBef>
                <a:spcPts val="0"/>
              </a:spcBef>
              <a:spcAft>
                <a:spcPts val="0"/>
              </a:spcAft>
              <a:buClr>
                <a:schemeClr val="lt1"/>
              </a:buClr>
              <a:buSzPts val="3000"/>
              <a:buFont typeface="Arial"/>
              <a:buNone/>
            </a:pPr>
            <a:r>
              <a:rPr lang="en-US" sz="2400"/>
              <a:t>STAY IN THE KNOW</a:t>
            </a:r>
            <a:endParaRPr sz="2400"/>
          </a:p>
        </p:txBody>
      </p:sp>
      <p:pic>
        <p:nvPicPr>
          <p:cNvPr id="302" name="Google Shape;302;p28"/>
          <p:cNvPicPr preferRelativeResize="0"/>
          <p:nvPr/>
        </p:nvPicPr>
        <p:blipFill>
          <a:blip r:embed="rId3">
            <a:alphaModFix/>
          </a:blip>
          <a:stretch>
            <a:fillRect/>
          </a:stretch>
        </p:blipFill>
        <p:spPr>
          <a:xfrm>
            <a:off x="6342790" y="757802"/>
            <a:ext cx="2153325" cy="2044525"/>
          </a:xfrm>
          <a:prstGeom prst="rect">
            <a:avLst/>
          </a:prstGeom>
          <a:noFill/>
          <a:ln>
            <a:noFill/>
          </a:ln>
        </p:spPr>
      </p:pic>
      <p:pic>
        <p:nvPicPr>
          <p:cNvPr id="3" name="Picture 3" descr="Graphical user interface, website&#10;&#10;Description automatically generated">
            <a:extLst>
              <a:ext uri="{FF2B5EF4-FFF2-40B4-BE49-F238E27FC236}">
                <a16:creationId xmlns:a16="http://schemas.microsoft.com/office/drawing/2014/main" id="{DDA4B26A-0BD0-DCED-6E93-94E2C500764E}"/>
              </a:ext>
            </a:extLst>
          </p:cNvPr>
          <p:cNvPicPr>
            <a:picLocks noChangeAspect="1"/>
          </p:cNvPicPr>
          <p:nvPr/>
        </p:nvPicPr>
        <p:blipFill>
          <a:blip r:embed="rId4"/>
          <a:stretch>
            <a:fillRect/>
          </a:stretch>
        </p:blipFill>
        <p:spPr>
          <a:xfrm rot="-180000">
            <a:off x="593528" y="1615016"/>
            <a:ext cx="4996354" cy="2776113"/>
          </a:xfrm>
          <a:prstGeom prst="rect">
            <a:avLst/>
          </a:prstGeom>
        </p:spPr>
      </p:pic>
      <p:sp>
        <p:nvSpPr>
          <p:cNvPr id="5" name="Google Shape;257;p24">
            <a:extLst>
              <a:ext uri="{FF2B5EF4-FFF2-40B4-BE49-F238E27FC236}">
                <a16:creationId xmlns:a16="http://schemas.microsoft.com/office/drawing/2014/main" id="{BC1928F3-8B37-AE1D-0E84-896BA12E3988}"/>
              </a:ext>
            </a:extLst>
          </p:cNvPr>
          <p:cNvSpPr txBox="1"/>
          <p:nvPr/>
        </p:nvSpPr>
        <p:spPr>
          <a:xfrm>
            <a:off x="6342441" y="3124896"/>
            <a:ext cx="1867696" cy="975680"/>
          </a:xfrm>
          <a:prstGeom prst="rect">
            <a:avLst/>
          </a:prstGeom>
          <a:noFill/>
          <a:ln>
            <a:noFill/>
          </a:ln>
        </p:spPr>
        <p:txBody>
          <a:bodyPr spcFirstLastPara="1" wrap="square" lIns="91425" tIns="91425" rIns="91425" bIns="91425" anchor="t" anchorCtr="0">
            <a:noAutofit/>
          </a:bodyPr>
          <a:lstStyle/>
          <a:p>
            <a:r>
              <a:rPr lang="en-US" sz="1800" b="1">
                <a:solidFill>
                  <a:srgbClr val="D9D9D9"/>
                </a:solidFill>
                <a:latin typeface="Caveat"/>
                <a:ea typeface="Caveat"/>
                <a:cs typeface="Caveat"/>
                <a:sym typeface="Caveat"/>
              </a:rPr>
              <a:t>(Also, on your canvas page and in your email)</a:t>
            </a:r>
            <a:endParaRPr sz="1800" b="1">
              <a:solidFill>
                <a:srgbClr val="D9D9D9"/>
              </a:solidFill>
              <a:latin typeface="Caveat"/>
              <a:ea typeface="Caveat"/>
              <a:cs typeface="Caveat"/>
              <a:sym typeface="Cave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9"/>
          <p:cNvSpPr txBox="1">
            <a:spLocks noGrp="1"/>
          </p:cNvSpPr>
          <p:nvPr>
            <p:ph type="body" idx="1"/>
          </p:nvPr>
        </p:nvSpPr>
        <p:spPr>
          <a:xfrm>
            <a:off x="424600" y="200620"/>
            <a:ext cx="7859100" cy="3342000"/>
          </a:xfrm>
          <a:prstGeom prst="rect">
            <a:avLst/>
          </a:prstGeom>
          <a:noFill/>
          <a:ln>
            <a:noFill/>
          </a:ln>
        </p:spPr>
        <p:txBody>
          <a:bodyPr spcFirstLastPara="1" wrap="square" lIns="91425" tIns="45700" rIns="91425" bIns="45700" anchor="t" anchorCtr="0">
            <a:noAutofit/>
          </a:bodyPr>
          <a:lstStyle/>
          <a:p>
            <a:pPr marL="457200" lvl="1" indent="0" algn="ctr" rtl="0">
              <a:spcBef>
                <a:spcPts val="0"/>
              </a:spcBef>
              <a:spcAft>
                <a:spcPts val="0"/>
              </a:spcAft>
              <a:buClr>
                <a:schemeClr val="dk1"/>
              </a:buClr>
              <a:buFont typeface="Arial"/>
              <a:buNone/>
            </a:pPr>
            <a:r>
              <a:rPr lang="en-US" sz="3500" b="1"/>
              <a:t>WELCOME TO THE WORKSHOP!</a:t>
            </a:r>
            <a:endParaRPr sz="3500">
              <a:solidFill>
                <a:schemeClr val="dk1"/>
              </a:solidFill>
            </a:endParaRPr>
          </a:p>
          <a:p>
            <a:pPr marL="457200" lvl="1" indent="0" algn="ctr" rtl="0">
              <a:spcBef>
                <a:spcPts val="0"/>
              </a:spcBef>
              <a:spcAft>
                <a:spcPts val="0"/>
              </a:spcAft>
              <a:buNone/>
            </a:pPr>
            <a:endParaRPr sz="3600"/>
          </a:p>
        </p:txBody>
      </p:sp>
      <p:pic>
        <p:nvPicPr>
          <p:cNvPr id="309" name="Google Shape;309;p29"/>
          <p:cNvPicPr preferRelativeResize="0"/>
          <p:nvPr/>
        </p:nvPicPr>
        <p:blipFill>
          <a:blip r:embed="rId3">
            <a:alphaModFix/>
          </a:blip>
          <a:stretch>
            <a:fillRect/>
          </a:stretch>
        </p:blipFill>
        <p:spPr>
          <a:xfrm>
            <a:off x="0" y="908300"/>
            <a:ext cx="9144000" cy="3048000"/>
          </a:xfrm>
          <a:prstGeom prst="rect">
            <a:avLst/>
          </a:prstGeom>
          <a:noFill/>
          <a:ln w="9525" cap="flat" cmpd="sng">
            <a:solidFill>
              <a:srgbClr val="7F7F7F"/>
            </a:solidFill>
            <a:prstDash val="solid"/>
            <a:round/>
            <a:headEnd type="none" w="sm" len="sm"/>
            <a:tailEnd type="none" w="sm" len="sm"/>
          </a:ln>
        </p:spPr>
      </p:pic>
      <p:sp>
        <p:nvSpPr>
          <p:cNvPr id="310" name="Google Shape;310;p29"/>
          <p:cNvSpPr txBox="1"/>
          <p:nvPr/>
        </p:nvSpPr>
        <p:spPr>
          <a:xfrm>
            <a:off x="5987475" y="4247625"/>
            <a:ext cx="3000000" cy="415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500" u="sng">
                <a:solidFill>
                  <a:srgbClr val="F8F8F8"/>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languageworkshop@indiana.edu</a:t>
            </a:r>
            <a:endParaRPr sz="1700">
              <a:solidFill>
                <a:srgbClr val="F8F8F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2"/>
          <p:cNvSpPr txBox="1">
            <a:spLocks noGrp="1"/>
          </p:cNvSpPr>
          <p:nvPr>
            <p:ph type="ctrTitle"/>
          </p:nvPr>
        </p:nvSpPr>
        <p:spPr>
          <a:xfrm>
            <a:off x="523348" y="759070"/>
            <a:ext cx="8004409" cy="69906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a:t>WELCOME TO THE WORKSHOP!</a:t>
            </a:r>
            <a:endParaRPr/>
          </a:p>
        </p:txBody>
      </p:sp>
      <p:sp>
        <p:nvSpPr>
          <p:cNvPr id="106" name="Google Shape;106;p12"/>
          <p:cNvSpPr txBox="1">
            <a:spLocks noGrp="1"/>
          </p:cNvSpPr>
          <p:nvPr>
            <p:ph type="body" idx="2"/>
          </p:nvPr>
        </p:nvSpPr>
        <p:spPr>
          <a:xfrm>
            <a:off x="4833956" y="284947"/>
            <a:ext cx="3700462" cy="252412"/>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pic>
        <p:nvPicPr>
          <p:cNvPr id="107" name="Google Shape;107;p12" descr="Related image"/>
          <p:cNvPicPr preferRelativeResize="0"/>
          <p:nvPr/>
        </p:nvPicPr>
        <p:blipFill rotWithShape="1">
          <a:blip r:embed="rId3">
            <a:alphaModFix/>
          </a:blip>
          <a:srcRect r="-5285" b="7390"/>
          <a:stretch/>
        </p:blipFill>
        <p:spPr>
          <a:xfrm>
            <a:off x="-480775" y="1458125"/>
            <a:ext cx="10322100" cy="3026500"/>
          </a:xfrm>
          <a:prstGeom prst="rect">
            <a:avLst/>
          </a:prstGeom>
          <a:solidFill>
            <a:srgbClr val="FFFFFF"/>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D390EC80-3B8E-7DE3-97BD-0E55FC040D94}"/>
              </a:ext>
            </a:extLst>
          </p:cNvPr>
          <p:cNvPicPr>
            <a:picLocks noChangeAspect="1"/>
          </p:cNvPicPr>
          <p:nvPr/>
        </p:nvPicPr>
        <p:blipFill>
          <a:blip r:embed="rId3"/>
          <a:stretch>
            <a:fillRect/>
          </a:stretch>
        </p:blipFill>
        <p:spPr>
          <a:xfrm>
            <a:off x="3490415" y="1749709"/>
            <a:ext cx="3715602" cy="1951158"/>
          </a:xfrm>
          <a:prstGeom prst="rect">
            <a:avLst/>
          </a:prstGeom>
        </p:spPr>
      </p:pic>
      <p:sp>
        <p:nvSpPr>
          <p:cNvPr id="115" name="Google Shape;115;p13"/>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sp>
        <p:nvSpPr>
          <p:cNvPr id="118" name="Google Shape;118;p13"/>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a:t>LOST YOUR HANDBOOK?</a:t>
            </a:r>
            <a:endParaRPr/>
          </a:p>
        </p:txBody>
      </p:sp>
      <p:sp>
        <p:nvSpPr>
          <p:cNvPr id="119" name="Google Shape;119;p13"/>
          <p:cNvSpPr txBox="1">
            <a:spLocks noGrp="1"/>
          </p:cNvSpPr>
          <p:nvPr>
            <p:ph type="body" idx="2"/>
          </p:nvPr>
        </p:nvSpPr>
        <p:spPr>
          <a:xfrm>
            <a:off x="622300" y="4038925"/>
            <a:ext cx="1502100" cy="252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100"/>
              <a:buNone/>
            </a:pPr>
            <a:r>
              <a:rPr lang="en-US" sz="1400" b="1" u="sng">
                <a:solidFill>
                  <a:schemeClr val="bg1"/>
                </a:solidFill>
                <a:hlinkClick r:id="rId4">
                  <a:extLst>
                    <a:ext uri="{A12FA001-AC4F-418D-AE19-62706E023703}">
                      <ahyp:hlinkClr xmlns:ahyp="http://schemas.microsoft.com/office/drawing/2018/hyperlinkcolor" val="tx"/>
                    </a:ext>
                  </a:extLst>
                </a:hlinkClick>
              </a:rPr>
              <a:t>CLICK HERE</a:t>
            </a:r>
            <a:endParaRPr lang="en-US" sz="1400" b="1">
              <a:solidFill>
                <a:schemeClr val="bg1"/>
              </a:solidFill>
              <a:hlinkClick r:id="" action="ppaction://noaction">
                <a:extLst>
                  <a:ext uri="{A12FA001-AC4F-418D-AE19-62706E023703}">
                    <ahyp:hlinkClr xmlns:ahyp="http://schemas.microsoft.com/office/drawing/2018/hyperlinkcolor" val="tx"/>
                  </a:ext>
                </a:extLst>
              </a:hlinkClick>
            </a:endParaRPr>
          </a:p>
        </p:txBody>
      </p:sp>
      <p:sp>
        <p:nvSpPr>
          <p:cNvPr id="120" name="Google Shape;120;p13"/>
          <p:cNvSpPr txBox="1">
            <a:spLocks noGrp="1"/>
          </p:cNvSpPr>
          <p:nvPr>
            <p:ph type="body" idx="2"/>
          </p:nvPr>
        </p:nvSpPr>
        <p:spPr>
          <a:xfrm>
            <a:off x="3121200" y="4115125"/>
            <a:ext cx="5227500" cy="252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100"/>
              <a:buNone/>
            </a:pPr>
            <a:r>
              <a:rPr lang="en-US" sz="1400" b="1">
                <a:solidFill>
                  <a:srgbClr val="F3F3F3"/>
                </a:solidFill>
              </a:rPr>
              <a:t>OR GET ONE AT </a:t>
            </a:r>
            <a:r>
              <a:rPr lang="en-US" sz="1400" b="1" u="sng">
                <a:solidFill>
                  <a:srgbClr val="F3F3F3"/>
                </a:solidFill>
                <a:hlinkClick r:id="rId5">
                  <a:extLst>
                    <a:ext uri="{A12FA001-AC4F-418D-AE19-62706E023703}">
                      <ahyp:hlinkClr xmlns:ahyp="http://schemas.microsoft.com/office/drawing/2018/hyperlinkcolor" val="tx"/>
                    </a:ext>
                  </a:extLst>
                </a:hlinkClick>
              </a:rPr>
              <a:t>LANGUAGEWORKSHOP.INDIANA.EDU</a:t>
            </a:r>
            <a:endParaRPr sz="1400" b="1">
              <a:solidFill>
                <a:srgbClr val="F3F3F3"/>
              </a:solidFill>
            </a:endParaRPr>
          </a:p>
        </p:txBody>
      </p:sp>
      <p:sp>
        <p:nvSpPr>
          <p:cNvPr id="123" name="Google Shape;123;p13"/>
          <p:cNvSpPr/>
          <p:nvPr/>
        </p:nvSpPr>
        <p:spPr>
          <a:xfrm rot="10800000" flipH="1">
            <a:off x="3121200" y="2428625"/>
            <a:ext cx="369600" cy="637200"/>
          </a:xfrm>
          <a:prstGeom prst="bentArrow">
            <a:avLst>
              <a:gd name="adj1" fmla="val 25000"/>
              <a:gd name="adj2" fmla="val 25000"/>
              <a:gd name="adj3" fmla="val 25000"/>
              <a:gd name="adj4" fmla="val 4375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448970">
            <a:off x="3998494" y="3010360"/>
            <a:ext cx="410639" cy="197262"/>
          </a:xfrm>
          <a:prstGeom prst="notchedRightArrow">
            <a:avLst>
              <a:gd name="adj1" fmla="val 50000"/>
              <a:gd name="adj2" fmla="val 50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3" descr="Text&#10;&#10;Description automatically generated">
            <a:extLst>
              <a:ext uri="{FF2B5EF4-FFF2-40B4-BE49-F238E27FC236}">
                <a16:creationId xmlns:a16="http://schemas.microsoft.com/office/drawing/2014/main" id="{CD0574D1-AE0A-98D1-AB11-9B6A3A4E88CD}"/>
              </a:ext>
            </a:extLst>
          </p:cNvPr>
          <p:cNvPicPr>
            <a:picLocks noChangeAspect="1"/>
          </p:cNvPicPr>
          <p:nvPr/>
        </p:nvPicPr>
        <p:blipFill rotWithShape="1">
          <a:blip r:embed="rId6"/>
          <a:srcRect l="2564" t="1516" r="3700" b="6333"/>
          <a:stretch/>
        </p:blipFill>
        <p:spPr>
          <a:xfrm>
            <a:off x="625453" y="1525555"/>
            <a:ext cx="1621635" cy="24294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2" name="Google Shape;132;p14"/>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a:t>YOUR WORKSHOP STAFF</a:t>
            </a:r>
            <a:endParaRPr/>
          </a:p>
        </p:txBody>
      </p:sp>
      <p:sp>
        <p:nvSpPr>
          <p:cNvPr id="133" name="Google Shape;133;p14"/>
          <p:cNvSpPr txBox="1"/>
          <p:nvPr/>
        </p:nvSpPr>
        <p:spPr>
          <a:xfrm>
            <a:off x="29400" y="2811225"/>
            <a:ext cx="1572300" cy="55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i="0" u="none" strike="noStrike" cap="none">
                <a:solidFill>
                  <a:srgbClr val="FFFFFF"/>
                </a:solidFill>
              </a:rPr>
              <a:t>Director</a:t>
            </a:r>
            <a:endParaRPr/>
          </a:p>
          <a:p>
            <a:pPr marL="0" marR="0" lvl="0" indent="0" algn="ctr" rtl="0">
              <a:spcBef>
                <a:spcPts val="0"/>
              </a:spcBef>
              <a:spcAft>
                <a:spcPts val="0"/>
              </a:spcAft>
              <a:buNone/>
            </a:pPr>
            <a:r>
              <a:rPr lang="en-US">
                <a:solidFill>
                  <a:srgbClr val="FFFFFF"/>
                </a:solidFill>
              </a:rPr>
              <a:t>Kathleen Evans</a:t>
            </a:r>
            <a:endParaRPr sz="1200">
              <a:solidFill>
                <a:srgbClr val="FFFFFF"/>
              </a:solidFill>
            </a:endParaRPr>
          </a:p>
        </p:txBody>
      </p:sp>
      <p:sp>
        <p:nvSpPr>
          <p:cNvPr id="134" name="Google Shape;134;p14"/>
          <p:cNvSpPr txBox="1"/>
          <p:nvPr/>
        </p:nvSpPr>
        <p:spPr>
          <a:xfrm>
            <a:off x="3202188" y="3109750"/>
            <a:ext cx="17409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a:solidFill>
                  <a:srgbClr val="FFFFFF"/>
                </a:solidFill>
              </a:rPr>
              <a:t>Business Manager</a:t>
            </a:r>
            <a:endParaRPr>
              <a:solidFill>
                <a:srgbClr val="FFFFFF"/>
              </a:solidFill>
            </a:endParaRPr>
          </a:p>
          <a:p>
            <a:pPr marL="0" marR="0" lvl="0" indent="0" algn="ctr" rtl="0">
              <a:spcBef>
                <a:spcPts val="0"/>
              </a:spcBef>
              <a:spcAft>
                <a:spcPts val="0"/>
              </a:spcAft>
              <a:buNone/>
            </a:pPr>
            <a:r>
              <a:rPr lang="en-US">
                <a:solidFill>
                  <a:srgbClr val="FFFFFF"/>
                </a:solidFill>
              </a:rPr>
              <a:t>Alonso Saldivar</a:t>
            </a:r>
            <a:endParaRPr>
              <a:solidFill>
                <a:srgbClr val="FFFFFF"/>
              </a:solidFill>
            </a:endParaRPr>
          </a:p>
        </p:txBody>
      </p:sp>
      <p:pic>
        <p:nvPicPr>
          <p:cNvPr id="136" name="Google Shape;136;p14"/>
          <p:cNvPicPr preferRelativeResize="0"/>
          <p:nvPr/>
        </p:nvPicPr>
        <p:blipFill>
          <a:blip r:embed="rId3">
            <a:alphaModFix/>
          </a:blip>
          <a:stretch>
            <a:fillRect/>
          </a:stretch>
        </p:blipFill>
        <p:spPr>
          <a:xfrm>
            <a:off x="224769" y="1528350"/>
            <a:ext cx="1244033" cy="1244029"/>
          </a:xfrm>
          <a:prstGeom prst="rect">
            <a:avLst/>
          </a:prstGeom>
          <a:noFill/>
          <a:ln w="9525" cap="flat" cmpd="sng">
            <a:solidFill>
              <a:schemeClr val="tx2"/>
            </a:solidFill>
            <a:prstDash val="solid"/>
            <a:round/>
            <a:headEnd type="none" w="sm" len="sm"/>
            <a:tailEnd type="none" w="sm" len="sm"/>
          </a:ln>
        </p:spPr>
      </p:pic>
      <p:pic>
        <p:nvPicPr>
          <p:cNvPr id="137" name="Google Shape;137;p14"/>
          <p:cNvPicPr preferRelativeResize="0"/>
          <p:nvPr/>
        </p:nvPicPr>
        <p:blipFill>
          <a:blip r:embed="rId4">
            <a:alphaModFix/>
          </a:blip>
          <a:stretch>
            <a:fillRect/>
          </a:stretch>
        </p:blipFill>
        <p:spPr>
          <a:xfrm>
            <a:off x="3353225" y="1528352"/>
            <a:ext cx="1438850" cy="1438850"/>
          </a:xfrm>
          <a:prstGeom prst="rect">
            <a:avLst/>
          </a:prstGeom>
          <a:noFill/>
          <a:ln w="12700" cap="flat" cmpd="sng">
            <a:solidFill>
              <a:schemeClr val="tx2"/>
            </a:solidFill>
            <a:prstDash val="solid"/>
            <a:miter lim="8000"/>
            <a:headEnd type="none" w="sm" len="sm"/>
            <a:tailEnd type="none" w="sm" len="sm"/>
          </a:ln>
        </p:spPr>
      </p:pic>
      <p:sp>
        <p:nvSpPr>
          <p:cNvPr id="138" name="Google Shape;138;p14"/>
          <p:cNvSpPr txBox="1"/>
          <p:nvPr/>
        </p:nvSpPr>
        <p:spPr>
          <a:xfrm>
            <a:off x="7059025" y="2994075"/>
            <a:ext cx="1963800" cy="1019100"/>
          </a:xfrm>
          <a:prstGeom prst="rect">
            <a:avLst/>
          </a:prstGeom>
          <a:noFill/>
          <a:ln>
            <a:noFill/>
          </a:ln>
        </p:spPr>
        <p:txBody>
          <a:bodyPr spcFirstLastPara="1" wrap="square" lIns="91425" tIns="45700" rIns="91425" bIns="45700" anchor="t" anchorCtr="0">
            <a:noAutofit/>
          </a:bodyPr>
          <a:lstStyle/>
          <a:p>
            <a:pPr algn="ctr"/>
            <a:r>
              <a:rPr lang="en-US">
                <a:solidFill>
                  <a:srgbClr val="FFFFFF"/>
                </a:solidFill>
              </a:rPr>
              <a:t>Events Assistant</a:t>
            </a:r>
            <a:endParaRPr>
              <a:solidFill>
                <a:srgbClr val="FFFFFF"/>
              </a:solidFill>
            </a:endParaRPr>
          </a:p>
          <a:p>
            <a:pPr algn="ctr"/>
            <a:r>
              <a:rPr lang="en-US">
                <a:solidFill>
                  <a:srgbClr val="FFFFFF"/>
                </a:solidFill>
              </a:rPr>
              <a:t>Grace Timpe</a:t>
            </a:r>
            <a:endParaRPr sz="1200">
              <a:solidFill>
                <a:srgbClr val="FFFFFF"/>
              </a:solidFill>
            </a:endParaRPr>
          </a:p>
        </p:txBody>
      </p:sp>
      <p:sp>
        <p:nvSpPr>
          <p:cNvPr id="139" name="Google Shape;139;p14"/>
          <p:cNvSpPr txBox="1"/>
          <p:nvPr/>
        </p:nvSpPr>
        <p:spPr>
          <a:xfrm>
            <a:off x="1589036" y="3935715"/>
            <a:ext cx="1607588" cy="555600"/>
          </a:xfrm>
          <a:prstGeom prst="rect">
            <a:avLst/>
          </a:prstGeom>
          <a:noFill/>
          <a:ln>
            <a:noFill/>
          </a:ln>
        </p:spPr>
        <p:txBody>
          <a:bodyPr spcFirstLastPara="1" wrap="square" lIns="91425" tIns="45700" rIns="91425" bIns="45700" anchor="t" anchorCtr="0">
            <a:noAutofit/>
          </a:bodyPr>
          <a:lstStyle/>
          <a:p>
            <a:pPr algn="ctr"/>
            <a:r>
              <a:rPr lang="en-US">
                <a:solidFill>
                  <a:srgbClr val="FFFFFF"/>
                </a:solidFill>
              </a:rPr>
              <a:t>Assistant Director</a:t>
            </a:r>
            <a:endParaRPr>
              <a:solidFill>
                <a:srgbClr val="FFFFFF"/>
              </a:solidFill>
            </a:endParaRPr>
          </a:p>
          <a:p>
            <a:pPr marL="0" marR="0" lvl="0" indent="0" algn="ctr" rtl="0">
              <a:spcBef>
                <a:spcPts val="0"/>
              </a:spcBef>
              <a:spcAft>
                <a:spcPts val="0"/>
              </a:spcAft>
              <a:buNone/>
            </a:pPr>
            <a:r>
              <a:rPr lang="en-US">
                <a:solidFill>
                  <a:srgbClr val="FFFFFF"/>
                </a:solidFill>
              </a:rPr>
              <a:t>Susan Hingle</a:t>
            </a:r>
            <a:endParaRPr>
              <a:solidFill>
                <a:srgbClr val="FFFFFF"/>
              </a:solidFill>
            </a:endParaRPr>
          </a:p>
        </p:txBody>
      </p:sp>
      <p:sp>
        <p:nvSpPr>
          <p:cNvPr id="141" name="Google Shape;141;p14"/>
          <p:cNvSpPr txBox="1"/>
          <p:nvPr/>
        </p:nvSpPr>
        <p:spPr>
          <a:xfrm>
            <a:off x="5229413" y="3946650"/>
            <a:ext cx="1740900" cy="646200"/>
          </a:xfrm>
          <a:prstGeom prst="rect">
            <a:avLst/>
          </a:prstGeom>
          <a:noFill/>
          <a:ln>
            <a:noFill/>
          </a:ln>
        </p:spPr>
        <p:txBody>
          <a:bodyPr spcFirstLastPara="1" wrap="square" lIns="91425" tIns="45700" rIns="91425" bIns="45700" anchor="t" anchorCtr="0">
            <a:noAutofit/>
          </a:bodyPr>
          <a:lstStyle/>
          <a:p>
            <a:pPr algn="ctr"/>
            <a:r>
              <a:rPr lang="en-US">
                <a:solidFill>
                  <a:srgbClr val="FFFFFF"/>
                </a:solidFill>
              </a:rPr>
              <a:t>Coordinator</a:t>
            </a:r>
            <a:br>
              <a:rPr lang="en-US"/>
            </a:br>
            <a:r>
              <a:rPr lang="en-US">
                <a:solidFill>
                  <a:srgbClr val="FFFFFF"/>
                </a:solidFill>
              </a:rPr>
              <a:t>Wilson Mosley</a:t>
            </a:r>
            <a:endParaRPr lang="en-US"/>
          </a:p>
        </p:txBody>
      </p:sp>
      <p:pic>
        <p:nvPicPr>
          <p:cNvPr id="142" name="Google Shape;142;p14"/>
          <p:cNvPicPr preferRelativeResize="0"/>
          <p:nvPr/>
        </p:nvPicPr>
        <p:blipFill>
          <a:blip r:embed="rId5">
            <a:alphaModFix/>
          </a:blip>
          <a:stretch>
            <a:fillRect/>
          </a:stretch>
        </p:blipFill>
        <p:spPr>
          <a:xfrm>
            <a:off x="1779937" y="2548255"/>
            <a:ext cx="1244023" cy="1244631"/>
          </a:xfrm>
          <a:prstGeom prst="rect">
            <a:avLst/>
          </a:prstGeom>
          <a:noFill/>
          <a:ln>
            <a:solidFill>
              <a:schemeClr val="tx2"/>
            </a:solidFill>
          </a:ln>
        </p:spPr>
      </p:pic>
      <p:pic>
        <p:nvPicPr>
          <p:cNvPr id="3" name="Picture 3">
            <a:extLst>
              <a:ext uri="{FF2B5EF4-FFF2-40B4-BE49-F238E27FC236}">
                <a16:creationId xmlns:a16="http://schemas.microsoft.com/office/drawing/2014/main" id="{4777F464-1A98-3C89-D9A8-3A89F033871D}"/>
              </a:ext>
            </a:extLst>
          </p:cNvPr>
          <p:cNvPicPr>
            <a:picLocks noChangeAspect="1"/>
          </p:cNvPicPr>
          <p:nvPr/>
        </p:nvPicPr>
        <p:blipFill rotWithShape="1">
          <a:blip r:embed="rId6"/>
          <a:srcRect l="19013" t="11206" r="6399" b="42751"/>
          <a:stretch/>
        </p:blipFill>
        <p:spPr>
          <a:xfrm>
            <a:off x="7331576" y="1657350"/>
            <a:ext cx="1418977" cy="1308047"/>
          </a:xfrm>
          <a:prstGeom prst="rect">
            <a:avLst/>
          </a:prstGeom>
          <a:ln w="6350">
            <a:solidFill>
              <a:schemeClr val="tx2"/>
            </a:solidFill>
          </a:ln>
        </p:spPr>
      </p:pic>
      <p:pic>
        <p:nvPicPr>
          <p:cNvPr id="2" name="Picture 3">
            <a:extLst>
              <a:ext uri="{FF2B5EF4-FFF2-40B4-BE49-F238E27FC236}">
                <a16:creationId xmlns:a16="http://schemas.microsoft.com/office/drawing/2014/main" id="{A211BFA7-088D-7A43-CA02-2462946E2352}"/>
              </a:ext>
            </a:extLst>
          </p:cNvPr>
          <p:cNvPicPr>
            <a:picLocks noChangeAspect="1"/>
          </p:cNvPicPr>
          <p:nvPr/>
        </p:nvPicPr>
        <p:blipFill>
          <a:blip r:embed="rId7"/>
          <a:stretch>
            <a:fillRect/>
          </a:stretch>
        </p:blipFill>
        <p:spPr>
          <a:xfrm>
            <a:off x="5322175" y="2395701"/>
            <a:ext cx="1554218" cy="1541081"/>
          </a:xfrm>
          <a:prstGeom prst="rect">
            <a:avLst/>
          </a:prstGeom>
          <a:ln>
            <a:solidFill>
              <a:schemeClr val="bg1">
                <a:lumMod val="65000"/>
              </a:schemeClr>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5"/>
          <p:cNvSpPr txBox="1"/>
          <p:nvPr/>
        </p:nvSpPr>
        <p:spPr>
          <a:xfrm>
            <a:off x="6622925" y="3854075"/>
            <a:ext cx="1692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rPr>
              <a:t>Ала Симончик</a:t>
            </a:r>
            <a:endParaRPr sz="1700">
              <a:solidFill>
                <a:schemeClr val="lt1"/>
              </a:solidFill>
            </a:endParaRPr>
          </a:p>
          <a:p>
            <a:pPr marL="0" lvl="0" indent="0" algn="ctr" rtl="0">
              <a:spcBef>
                <a:spcPts val="0"/>
              </a:spcBef>
              <a:spcAft>
                <a:spcPts val="0"/>
              </a:spcAft>
              <a:buNone/>
            </a:pPr>
            <a:r>
              <a:rPr lang="en-US" sz="1700">
                <a:solidFill>
                  <a:schemeClr val="lt1"/>
                </a:solidFill>
              </a:rPr>
              <a:t>Ala Simonchyk</a:t>
            </a:r>
            <a:endParaRPr sz="1700">
              <a:solidFill>
                <a:schemeClr val="lt1"/>
              </a:solidFill>
            </a:endParaRPr>
          </a:p>
        </p:txBody>
      </p:sp>
      <p:sp>
        <p:nvSpPr>
          <p:cNvPr id="151" name="Google Shape;151;p15"/>
          <p:cNvSpPr txBox="1">
            <a:spLocks noGrp="1"/>
          </p:cNvSpPr>
          <p:nvPr>
            <p:ph type="ctrTitle"/>
          </p:nvPr>
        </p:nvSpPr>
        <p:spPr>
          <a:xfrm>
            <a:off x="523348" y="759070"/>
            <a:ext cx="8004300" cy="69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000"/>
              <a:buFont typeface="Arial"/>
              <a:buNone/>
            </a:pPr>
            <a:r>
              <a:rPr lang="en-US"/>
              <a:t>YOUR SECTION HEADS</a:t>
            </a:r>
            <a:endParaRPr/>
          </a:p>
        </p:txBody>
      </p:sp>
      <p:sp>
        <p:nvSpPr>
          <p:cNvPr id="152" name="Google Shape;152;p15"/>
          <p:cNvSpPr txBox="1"/>
          <p:nvPr/>
        </p:nvSpPr>
        <p:spPr>
          <a:xfrm>
            <a:off x="3405600" y="1458075"/>
            <a:ext cx="2239800" cy="846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endParaRPr sz="1300">
              <a:solidFill>
                <a:srgbClr val="FFFFFF"/>
              </a:solidFill>
            </a:endParaRPr>
          </a:p>
        </p:txBody>
      </p:sp>
      <p:sp>
        <p:nvSpPr>
          <p:cNvPr id="153" name="Google Shape;153;p15"/>
          <p:cNvSpPr txBox="1"/>
          <p:nvPr/>
        </p:nvSpPr>
        <p:spPr>
          <a:xfrm>
            <a:off x="584625" y="3358051"/>
            <a:ext cx="2098500" cy="103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a:solidFill>
                  <a:srgbClr val="FFFFFF"/>
                </a:solidFill>
              </a:rPr>
              <a:t>إيمان الرمضان </a:t>
            </a:r>
            <a:endParaRPr sz="2200" b="1">
              <a:solidFill>
                <a:srgbClr val="FFFFFF"/>
              </a:solidFill>
            </a:endParaRPr>
          </a:p>
          <a:p>
            <a:pPr marL="0" marR="0" lvl="0" indent="0" algn="ctr" rtl="0">
              <a:spcBef>
                <a:spcPts val="0"/>
              </a:spcBef>
              <a:spcAft>
                <a:spcPts val="0"/>
              </a:spcAft>
              <a:buNone/>
            </a:pPr>
            <a:r>
              <a:rPr lang="en-US">
                <a:solidFill>
                  <a:srgbClr val="FFFFFF"/>
                </a:solidFill>
              </a:rPr>
              <a:t>Iman Alramadan</a:t>
            </a:r>
            <a:endParaRPr sz="1000">
              <a:solidFill>
                <a:srgbClr val="FFFFFF"/>
              </a:solidFill>
            </a:endParaRPr>
          </a:p>
        </p:txBody>
      </p:sp>
      <p:pic>
        <p:nvPicPr>
          <p:cNvPr id="154" name="Google Shape;154;p15" descr="Image may contain: 2 people, including Iman Alramadan, people smiling, people sitting"/>
          <p:cNvPicPr preferRelativeResize="0"/>
          <p:nvPr/>
        </p:nvPicPr>
        <p:blipFill rotWithShape="1">
          <a:blip r:embed="rId3">
            <a:alphaModFix/>
          </a:blip>
          <a:srcRect/>
          <a:stretch/>
        </p:blipFill>
        <p:spPr>
          <a:xfrm>
            <a:off x="622300" y="1592975"/>
            <a:ext cx="2201575" cy="1651174"/>
          </a:xfrm>
          <a:prstGeom prst="rect">
            <a:avLst/>
          </a:prstGeom>
          <a:noFill/>
          <a:ln w="9525" cap="flat" cmpd="sng">
            <a:solidFill>
              <a:srgbClr val="A6A6A6"/>
            </a:solidFill>
            <a:prstDash val="solid"/>
            <a:round/>
            <a:headEnd type="none" w="sm" len="sm"/>
            <a:tailEnd type="none" w="sm" len="sm"/>
          </a:ln>
        </p:spPr>
      </p:pic>
      <p:sp>
        <p:nvSpPr>
          <p:cNvPr id="155" name="Google Shape;155;p15"/>
          <p:cNvSpPr txBox="1"/>
          <p:nvPr/>
        </p:nvSpPr>
        <p:spPr>
          <a:xfrm>
            <a:off x="3557550" y="1503300"/>
            <a:ext cx="20289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solidFill>
                  <a:schemeClr val="lt1"/>
                </a:solidFill>
              </a:rPr>
              <a:t>鲍莹玲</a:t>
            </a:r>
            <a:br>
              <a:rPr lang="en-US" sz="2800">
                <a:solidFill>
                  <a:schemeClr val="lt1"/>
                </a:solidFill>
              </a:rPr>
            </a:br>
            <a:r>
              <a:rPr lang="en-US" sz="1700">
                <a:solidFill>
                  <a:schemeClr val="lt1"/>
                </a:solidFill>
              </a:rPr>
              <a:t>Yingling Bao</a:t>
            </a:r>
            <a:endParaRPr sz="1700">
              <a:solidFill>
                <a:schemeClr val="lt1"/>
              </a:solidFill>
            </a:endParaRPr>
          </a:p>
        </p:txBody>
      </p:sp>
      <p:sp>
        <p:nvSpPr>
          <p:cNvPr id="156" name="Google Shape;156;p1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chemeClr val="lt1"/>
                </a:solidFill>
              </a:rPr>
              <a:t>鲍莹玲</a:t>
            </a:r>
            <a:endParaRPr/>
          </a:p>
        </p:txBody>
      </p:sp>
      <p:pic>
        <p:nvPicPr>
          <p:cNvPr id="157" name="Google Shape;157;p15"/>
          <p:cNvPicPr preferRelativeResize="0"/>
          <p:nvPr/>
        </p:nvPicPr>
        <p:blipFill>
          <a:blip r:embed="rId4">
            <a:alphaModFix/>
          </a:blip>
          <a:stretch>
            <a:fillRect/>
          </a:stretch>
        </p:blipFill>
        <p:spPr>
          <a:xfrm>
            <a:off x="6622924" y="1546613"/>
            <a:ext cx="1691899" cy="2255873"/>
          </a:xfrm>
          <a:prstGeom prst="rect">
            <a:avLst/>
          </a:prstGeom>
          <a:noFill/>
          <a:ln w="9525" cap="flat" cmpd="sng">
            <a:solidFill>
              <a:srgbClr val="A6A6A6"/>
            </a:solidFill>
            <a:prstDash val="solid"/>
            <a:round/>
            <a:headEnd type="none" w="sm" len="sm"/>
            <a:tailEnd type="none" w="sm" len="sm"/>
          </a:ln>
        </p:spPr>
      </p:pic>
      <p:pic>
        <p:nvPicPr>
          <p:cNvPr id="158" name="Google Shape;158;p15"/>
          <p:cNvPicPr preferRelativeResize="0"/>
          <p:nvPr/>
        </p:nvPicPr>
        <p:blipFill>
          <a:blip r:embed="rId5">
            <a:alphaModFix/>
          </a:blip>
          <a:stretch>
            <a:fillRect/>
          </a:stretch>
        </p:blipFill>
        <p:spPr>
          <a:xfrm>
            <a:off x="3477038" y="2465150"/>
            <a:ext cx="2096930" cy="2096930"/>
          </a:xfrm>
          <a:prstGeom prst="rect">
            <a:avLst/>
          </a:prstGeom>
          <a:noFill/>
          <a:ln w="9525" cap="flat" cmpd="sng">
            <a:solidFill>
              <a:srgbClr val="A6A6A6"/>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r>
              <a:rPr lang="en-US" sz="1500" b="1">
                <a:solidFill>
                  <a:schemeClr val="lt1"/>
                </a:solidFill>
              </a:rPr>
              <a:t>IMPORTANT DATES</a:t>
            </a:r>
            <a:endParaRPr sz="1500" b="1">
              <a:solidFill>
                <a:schemeClr val="lt1"/>
              </a:solidFill>
            </a:endParaRPr>
          </a:p>
        </p:txBody>
      </p:sp>
      <p:sp>
        <p:nvSpPr>
          <p:cNvPr id="167" name="Google Shape;167;p16"/>
          <p:cNvSpPr txBox="1"/>
          <p:nvPr/>
        </p:nvSpPr>
        <p:spPr>
          <a:xfrm rot="-484214">
            <a:off x="699700" y="3124896"/>
            <a:ext cx="1867696" cy="975680"/>
          </a:xfrm>
          <a:prstGeom prst="rect">
            <a:avLst/>
          </a:prstGeom>
          <a:noFill/>
          <a:ln>
            <a:noFill/>
          </a:ln>
        </p:spPr>
        <p:txBody>
          <a:bodyPr spcFirstLastPara="1" wrap="square" lIns="91425" tIns="91425" rIns="91425" bIns="91425" anchor="t" anchorCtr="0">
            <a:noAutofit/>
          </a:bodyPr>
          <a:lstStyle/>
          <a:p>
            <a:r>
              <a:rPr lang="en-US" sz="1800" b="1">
                <a:solidFill>
                  <a:srgbClr val="D9D9D9"/>
                </a:solidFill>
                <a:latin typeface="Caveat"/>
                <a:sym typeface="Caveat"/>
              </a:rPr>
              <a:t>Juneteenth </a:t>
            </a:r>
          </a:p>
          <a:p>
            <a:r>
              <a:rPr lang="en-US" sz="1800" b="1">
                <a:solidFill>
                  <a:srgbClr val="D9D9D9"/>
                </a:solidFill>
                <a:latin typeface="Caveat"/>
              </a:rPr>
              <a:t>CORRECTION</a:t>
            </a:r>
          </a:p>
          <a:p>
            <a:r>
              <a:rPr lang="en-US" sz="1800" b="1">
                <a:solidFill>
                  <a:srgbClr val="D9D9D9"/>
                </a:solidFill>
                <a:latin typeface="Caveat"/>
              </a:rPr>
              <a:t>Monday,</a:t>
            </a:r>
          </a:p>
          <a:p>
            <a:r>
              <a:rPr lang="en-US" sz="1800" b="1">
                <a:solidFill>
                  <a:srgbClr val="D9D9D9"/>
                </a:solidFill>
                <a:latin typeface="Caveat"/>
              </a:rPr>
              <a:t>June 19</a:t>
            </a:r>
          </a:p>
        </p:txBody>
      </p:sp>
      <p:pic>
        <p:nvPicPr>
          <p:cNvPr id="3" name="Picture 3" descr="Text&#10;&#10;Description automatically generated">
            <a:extLst>
              <a:ext uri="{FF2B5EF4-FFF2-40B4-BE49-F238E27FC236}">
                <a16:creationId xmlns:a16="http://schemas.microsoft.com/office/drawing/2014/main" id="{0947811C-C87A-A639-196D-35EF61E6E8A8}"/>
              </a:ext>
            </a:extLst>
          </p:cNvPr>
          <p:cNvPicPr>
            <a:picLocks noChangeAspect="1"/>
          </p:cNvPicPr>
          <p:nvPr/>
        </p:nvPicPr>
        <p:blipFill rotWithShape="1">
          <a:blip r:embed="rId3"/>
          <a:srcRect l="2564" t="1516" r="3700" b="6333"/>
          <a:stretch/>
        </p:blipFill>
        <p:spPr>
          <a:xfrm rot="-600000">
            <a:off x="454855" y="1499965"/>
            <a:ext cx="1135435" cy="1730024"/>
          </a:xfrm>
          <a:prstGeom prst="rect">
            <a:avLst/>
          </a:prstGeom>
        </p:spPr>
      </p:pic>
      <p:pic>
        <p:nvPicPr>
          <p:cNvPr id="4" name="Picture 4" descr="Table&#10;&#10;Description automatically generated">
            <a:extLst>
              <a:ext uri="{FF2B5EF4-FFF2-40B4-BE49-F238E27FC236}">
                <a16:creationId xmlns:a16="http://schemas.microsoft.com/office/drawing/2014/main" id="{F9C357E0-7398-CC7A-996D-AB98DCA713F7}"/>
              </a:ext>
            </a:extLst>
          </p:cNvPr>
          <p:cNvPicPr>
            <a:picLocks noChangeAspect="1"/>
          </p:cNvPicPr>
          <p:nvPr/>
        </p:nvPicPr>
        <p:blipFill>
          <a:blip r:embed="rId4"/>
          <a:stretch>
            <a:fillRect/>
          </a:stretch>
        </p:blipFill>
        <p:spPr>
          <a:xfrm>
            <a:off x="2287706" y="1056758"/>
            <a:ext cx="6266028" cy="286791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7"/>
          <p:cNvSpPr txBox="1"/>
          <p:nvPr/>
        </p:nvSpPr>
        <p:spPr>
          <a:xfrm>
            <a:off x="629275" y="1357450"/>
            <a:ext cx="8257800" cy="3231624"/>
          </a:xfrm>
          <a:prstGeom prst="rect">
            <a:avLst/>
          </a:prstGeom>
          <a:noFill/>
          <a:ln>
            <a:noFill/>
          </a:ln>
        </p:spPr>
        <p:txBody>
          <a:bodyPr spcFirstLastPara="1" wrap="square" lIns="91425" tIns="91425" rIns="91425" bIns="91425" anchor="t" anchorCtr="0">
            <a:spAutoFit/>
          </a:bodyPr>
          <a:lstStyle/>
          <a:p>
            <a:pPr marL="958850" lvl="2">
              <a:buClr>
                <a:schemeClr val="lt1"/>
              </a:buClr>
              <a:buSzPts val="1100"/>
            </a:pPr>
            <a:r>
              <a:rPr lang="en-US" sz="1100">
                <a:solidFill>
                  <a:schemeClr val="lt1"/>
                </a:solidFill>
                <a:latin typeface="Calibri"/>
                <a:ea typeface="Calibri"/>
                <a:cs typeface="Calibri"/>
                <a:sym typeface="Calibri"/>
              </a:rPr>
              <a:t>MAY 28</a:t>
            </a:r>
            <a:br>
              <a:rPr lang="en-US" sz="1100">
                <a:latin typeface="Calibri"/>
                <a:ea typeface="Calibri"/>
                <a:cs typeface="Calibri"/>
              </a:rPr>
            </a:br>
            <a:r>
              <a:rPr lang="en-US" sz="1100">
                <a:solidFill>
                  <a:schemeClr val="lt1"/>
                </a:solidFill>
                <a:latin typeface="Calibri"/>
                <a:ea typeface="Calibri"/>
                <a:cs typeface="Calibri"/>
                <a:sym typeface="Calibri"/>
              </a:rPr>
              <a:t>09.00 - 17.00	Faculty &amp; Students arrive in Bloomington; Willkie North move-in (150 N Rose Ave)</a:t>
            </a:r>
            <a:br>
              <a:rPr lang="en-US" sz="1100">
                <a:latin typeface="Calibri"/>
                <a:ea typeface="Calibri"/>
                <a:cs typeface="Calibri"/>
              </a:rPr>
            </a:br>
            <a:endParaRPr sz="1100">
              <a:solidFill>
                <a:schemeClr val="lt1"/>
              </a:solidFill>
              <a:latin typeface="Calibri"/>
              <a:ea typeface="Calibri"/>
              <a:cs typeface="Calibri"/>
              <a:sym typeface="Calibri"/>
            </a:endParaRPr>
          </a:p>
          <a:p>
            <a:pPr marL="958850" lvl="2">
              <a:buClr>
                <a:schemeClr val="lt1"/>
              </a:buClr>
              <a:buSzPts val="1100"/>
            </a:pPr>
            <a:r>
              <a:rPr lang="en-US" sz="1100">
                <a:solidFill>
                  <a:schemeClr val="lt1"/>
                </a:solidFill>
                <a:latin typeface="Calibri"/>
                <a:ea typeface="Calibri"/>
                <a:cs typeface="Calibri"/>
                <a:sym typeface="Calibri"/>
              </a:rPr>
              <a:t>MAY 29</a:t>
            </a:r>
            <a:br>
              <a:rPr lang="en-US" sz="1100">
                <a:latin typeface="Calibri"/>
                <a:ea typeface="Calibri"/>
                <a:cs typeface="Calibri"/>
              </a:rPr>
            </a:br>
            <a:r>
              <a:rPr lang="en-US" sz="1100">
                <a:solidFill>
                  <a:schemeClr val="lt1"/>
                </a:solidFill>
                <a:latin typeface="Calibri"/>
                <a:ea typeface="Calibri"/>
                <a:cs typeface="Calibri"/>
              </a:rPr>
              <a:t>All Day            	Student </a:t>
            </a:r>
            <a:r>
              <a:rPr lang="en-US" sz="1100" err="1">
                <a:solidFill>
                  <a:schemeClr val="lt1"/>
                </a:solidFill>
                <a:latin typeface="Calibri"/>
                <a:ea typeface="Calibri"/>
                <a:cs typeface="Calibri"/>
              </a:rPr>
              <a:t>OPIc</a:t>
            </a:r>
            <a:r>
              <a:rPr lang="en-US" sz="1100">
                <a:solidFill>
                  <a:schemeClr val="lt1"/>
                </a:solidFill>
                <a:latin typeface="Calibri"/>
                <a:ea typeface="Calibri"/>
                <a:cs typeface="Calibri"/>
              </a:rPr>
              <a:t> intake testing, Arabic 2-3, Russian 2</a:t>
            </a:r>
            <a:br>
              <a:rPr lang="en-US" sz="1100">
                <a:solidFill>
                  <a:schemeClr val="lt1"/>
                </a:solidFill>
                <a:latin typeface="Calibri"/>
                <a:ea typeface="Calibri"/>
                <a:cs typeface="Calibri"/>
              </a:rPr>
            </a:br>
            <a:r>
              <a:rPr lang="en-US" sz="1100">
                <a:solidFill>
                  <a:schemeClr val="lt1"/>
                </a:solidFill>
                <a:latin typeface="Calibri"/>
                <a:ea typeface="Calibri"/>
                <a:cs typeface="Calibri"/>
                <a:sym typeface="Calibri"/>
              </a:rPr>
              <a:t>13.00 - 15.00	</a:t>
            </a:r>
            <a:r>
              <a:rPr lang="en-US" sz="1100" err="1">
                <a:solidFill>
                  <a:schemeClr val="lt1"/>
                </a:solidFill>
                <a:latin typeface="Calibri"/>
                <a:ea typeface="Calibri"/>
                <a:cs typeface="Calibri"/>
                <a:sym typeface="Calibri"/>
              </a:rPr>
              <a:t>OPIc</a:t>
            </a:r>
            <a:r>
              <a:rPr lang="en-US" sz="1100">
                <a:solidFill>
                  <a:schemeClr val="lt1"/>
                </a:solidFill>
                <a:latin typeface="Calibri"/>
                <a:ea typeface="Calibri"/>
                <a:cs typeface="Calibri"/>
                <a:sym typeface="Calibri"/>
              </a:rPr>
              <a:t> testing labs open</a:t>
            </a:r>
            <a:br>
              <a:rPr lang="en-US" sz="1100">
                <a:solidFill>
                  <a:schemeClr val="lt1"/>
                </a:solidFill>
                <a:latin typeface="Calibri"/>
                <a:ea typeface="Calibri"/>
                <a:cs typeface="Calibri"/>
                <a:sym typeface="Calibri"/>
              </a:rPr>
            </a:br>
            <a:r>
              <a:rPr lang="en-US" sz="1100">
                <a:solidFill>
                  <a:schemeClr val="lt1"/>
                </a:solidFill>
                <a:latin typeface="Calibri"/>
                <a:ea typeface="Calibri"/>
                <a:cs typeface="Calibri"/>
                <a:sym typeface="Calibri"/>
              </a:rPr>
              <a:t>16.00 - 16.30	General Student Orientation, SGIS auditorium</a:t>
            </a:r>
            <a:br>
              <a:rPr lang="en-US" sz="1100">
                <a:latin typeface="Calibri"/>
                <a:ea typeface="Calibri"/>
                <a:cs typeface="Calibri"/>
              </a:rPr>
            </a:br>
            <a:r>
              <a:rPr lang="en-US" sz="1100">
                <a:solidFill>
                  <a:schemeClr val="lt1"/>
                </a:solidFill>
                <a:latin typeface="Calibri"/>
                <a:ea typeface="Calibri"/>
                <a:cs typeface="Calibri"/>
                <a:sym typeface="Calibri"/>
              </a:rPr>
              <a:t>16.30 - 17.30	Language-specific orientations</a:t>
            </a:r>
            <a:br>
              <a:rPr lang="en-US" sz="1100">
                <a:solidFill>
                  <a:schemeClr val="lt1"/>
                </a:solidFill>
                <a:latin typeface="Calibri"/>
                <a:ea typeface="Calibri"/>
                <a:cs typeface="Calibri"/>
              </a:rPr>
            </a:br>
            <a:r>
              <a:rPr lang="en-US" sz="1100">
                <a:solidFill>
                  <a:schemeClr val="lt1"/>
                </a:solidFill>
                <a:latin typeface="Calibri"/>
                <a:ea typeface="Calibri"/>
                <a:cs typeface="Calibri"/>
              </a:rPr>
              <a:t>	</a:t>
            </a:r>
            <a:r>
              <a:rPr lang="en-US" sz="1100">
                <a:solidFill>
                  <a:schemeClr val="lt1"/>
                </a:solidFill>
                <a:latin typeface="Calibri"/>
                <a:ea typeface="Calibri"/>
                <a:cs typeface="Calibri"/>
                <a:sym typeface="Calibri"/>
              </a:rPr>
              <a:t>Arabic: GA1118</a:t>
            </a:r>
          </a:p>
          <a:p>
            <a:pPr marL="958850" lvl="2">
              <a:buClr>
                <a:schemeClr val="lt1"/>
              </a:buClr>
              <a:buSzPts val="1100"/>
            </a:pPr>
            <a:r>
              <a:rPr lang="en-US" sz="1100">
                <a:solidFill>
                  <a:schemeClr val="lt1"/>
                </a:solidFill>
                <a:latin typeface="Calibri"/>
                <a:ea typeface="Calibri"/>
                <a:cs typeface="Calibri"/>
                <a:sym typeface="Calibri"/>
              </a:rPr>
              <a:t>	Chinese: GA1100</a:t>
            </a:r>
          </a:p>
          <a:p>
            <a:pPr marL="958850" lvl="2">
              <a:buClr>
                <a:schemeClr val="lt1"/>
              </a:buClr>
              <a:buSzPts val="1100"/>
            </a:pPr>
            <a:r>
              <a:rPr lang="en-US" sz="1100">
                <a:solidFill>
                  <a:schemeClr val="lt1"/>
                </a:solidFill>
                <a:latin typeface="Calibri"/>
                <a:ea typeface="Calibri"/>
                <a:cs typeface="Calibri"/>
                <a:sym typeface="Calibri"/>
              </a:rPr>
              <a:t>	Russian: GA1106</a:t>
            </a:r>
            <a:br>
              <a:rPr lang="en-US" sz="1100">
                <a:solidFill>
                  <a:schemeClr val="lt1"/>
                </a:solidFill>
                <a:latin typeface="Calibri"/>
                <a:ea typeface="Calibri"/>
                <a:cs typeface="Calibri"/>
              </a:rPr>
            </a:br>
            <a:r>
              <a:rPr lang="en-US" sz="1100">
                <a:solidFill>
                  <a:schemeClr val="lt1"/>
                </a:solidFill>
                <a:latin typeface="Calibri"/>
                <a:ea typeface="Calibri"/>
                <a:cs typeface="Calibri"/>
                <a:sym typeface="Calibri"/>
              </a:rPr>
              <a:t>17.30 - 19.00	</a:t>
            </a:r>
            <a:r>
              <a:rPr lang="en-US" sz="1100" b="1">
                <a:solidFill>
                  <a:schemeClr val="lt1"/>
                </a:solidFill>
                <a:latin typeface="Calibri"/>
                <a:ea typeface="Calibri"/>
                <a:cs typeface="Calibri"/>
                <a:sym typeface="Calibri"/>
              </a:rPr>
              <a:t>Welcome picnic</a:t>
            </a:r>
            <a:r>
              <a:rPr lang="en-US" sz="1100">
                <a:solidFill>
                  <a:schemeClr val="lt1"/>
                </a:solidFill>
                <a:latin typeface="Calibri"/>
                <a:ea typeface="Calibri"/>
                <a:cs typeface="Calibri"/>
                <a:sym typeface="Calibri"/>
              </a:rPr>
              <a:t>, SGIS lawn (or atrium in case of rain)</a:t>
            </a:r>
            <a:br>
              <a:rPr lang="en-US" sz="1100">
                <a:latin typeface="Calibri"/>
                <a:ea typeface="Calibri"/>
                <a:cs typeface="Calibri"/>
              </a:rPr>
            </a:br>
            <a:endParaRPr sz="1100">
              <a:solidFill>
                <a:schemeClr val="lt1"/>
              </a:solidFill>
              <a:latin typeface="Calibri"/>
              <a:ea typeface="Calibri"/>
              <a:cs typeface="Calibri"/>
              <a:sym typeface="Calibri"/>
            </a:endParaRPr>
          </a:p>
          <a:p>
            <a:pPr marL="1143000" lvl="2" indent="-184150">
              <a:buClr>
                <a:schemeClr val="lt1"/>
              </a:buClr>
              <a:buSzPts val="1100"/>
              <a:buFont typeface="Calibri"/>
              <a:buAutoNum type="romanLcPeriod"/>
            </a:pPr>
            <a:r>
              <a:rPr lang="en-US" sz="1100">
                <a:solidFill>
                  <a:schemeClr val="lt1"/>
                </a:solidFill>
                <a:latin typeface="Calibri"/>
                <a:ea typeface="Calibri"/>
                <a:cs typeface="Calibri"/>
                <a:sym typeface="Calibri"/>
              </a:rPr>
              <a:t>MAY 30</a:t>
            </a:r>
            <a:br>
              <a:rPr lang="en-US" sz="1100">
                <a:latin typeface="Calibri"/>
                <a:ea typeface="Calibri"/>
                <a:cs typeface="Calibri"/>
              </a:rPr>
            </a:br>
            <a:r>
              <a:rPr lang="en-US" sz="1100">
                <a:solidFill>
                  <a:schemeClr val="lt1"/>
                </a:solidFill>
                <a:latin typeface="Calibri"/>
                <a:ea typeface="Calibri"/>
                <a:cs typeface="Calibri"/>
                <a:sym typeface="Calibri"/>
              </a:rPr>
              <a:t>08.00                Courses begin</a:t>
            </a:r>
          </a:p>
          <a:p>
            <a:pPr marL="958850" lvl="2">
              <a:buClr>
                <a:schemeClr val="lt1"/>
              </a:buClr>
              <a:buSzPts val="1100"/>
            </a:pPr>
            <a:endParaRPr sz="1100">
              <a:solidFill>
                <a:schemeClr val="lt1"/>
              </a:solidFill>
              <a:latin typeface="Calibri"/>
              <a:ea typeface="Calibri"/>
              <a:cs typeface="Calibri"/>
            </a:endParaRPr>
          </a:p>
          <a:p>
            <a:pPr marL="1143000" lvl="2" indent="-184150" algn="l" rtl="0">
              <a:spcBef>
                <a:spcPts val="0"/>
              </a:spcBef>
              <a:spcAft>
                <a:spcPts val="0"/>
              </a:spcAft>
              <a:buClr>
                <a:schemeClr val="lt1"/>
              </a:buClr>
              <a:buSzPts val="1100"/>
              <a:buFont typeface="Calibri"/>
              <a:buAutoNum type="romanLcPeriod"/>
            </a:pPr>
            <a:r>
              <a:rPr lang="en-US" sz="1100">
                <a:solidFill>
                  <a:schemeClr val="lt1"/>
                </a:solidFill>
                <a:latin typeface="Calibri"/>
                <a:ea typeface="Calibri"/>
                <a:cs typeface="Calibri"/>
                <a:sym typeface="Calibri"/>
              </a:rPr>
              <a:t>JUNE 2</a:t>
            </a:r>
            <a:br>
              <a:rPr lang="en-US" sz="1100">
                <a:latin typeface="Calibri"/>
                <a:ea typeface="Calibri"/>
                <a:cs typeface="Calibri"/>
              </a:rPr>
            </a:br>
            <a:r>
              <a:rPr lang="en-US" sz="1100">
                <a:solidFill>
                  <a:schemeClr val="lt1"/>
                </a:solidFill>
                <a:latin typeface="Calibri"/>
                <a:ea typeface="Calibri"/>
                <a:cs typeface="Calibri"/>
                <a:sym typeface="Calibri"/>
              </a:rPr>
              <a:t>Add/Drop deadline</a:t>
            </a:r>
            <a:endParaRPr sz="1100">
              <a:solidFill>
                <a:schemeClr val="lt1"/>
              </a:solidFill>
              <a:latin typeface="Calibri"/>
              <a:ea typeface="Calibri"/>
              <a:cs typeface="Calibri"/>
              <a:sym typeface="Calibri"/>
            </a:endParaRPr>
          </a:p>
        </p:txBody>
      </p:sp>
      <p:sp>
        <p:nvSpPr>
          <p:cNvPr id="177" name="Google Shape;177;p17"/>
          <p:cNvSpPr txBox="1">
            <a:spLocks noGrp="1"/>
          </p:cNvSpPr>
          <p:nvPr>
            <p:ph type="ctrTitle"/>
          </p:nvPr>
        </p:nvSpPr>
        <p:spPr>
          <a:xfrm>
            <a:off x="523348" y="759070"/>
            <a:ext cx="8004300" cy="699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500"/>
              <a:t>9-WEEK ARRIVAL &amp; ORIENTATION &amp; TESTING</a:t>
            </a:r>
            <a:endParaRPr sz="2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8"/>
          <p:cNvSpPr txBox="1">
            <a:spLocks noGrp="1"/>
          </p:cNvSpPr>
          <p:nvPr>
            <p:ph type="ctrTitle"/>
          </p:nvPr>
        </p:nvSpPr>
        <p:spPr>
          <a:xfrm>
            <a:off x="523350" y="759075"/>
            <a:ext cx="7858800" cy="699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0"/>
              <a:buFont typeface="Arial"/>
              <a:buNone/>
            </a:pPr>
            <a:r>
              <a:rPr lang="en-US"/>
              <a:t>1 PROGRAM, 2 SESSIONS</a:t>
            </a:r>
            <a:endParaRPr/>
          </a:p>
        </p:txBody>
      </p:sp>
      <p:sp>
        <p:nvSpPr>
          <p:cNvPr id="184" name="Google Shape;184;p18"/>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sp>
        <p:nvSpPr>
          <p:cNvPr id="187" name="Google Shape;187;p18"/>
          <p:cNvSpPr txBox="1"/>
          <p:nvPr/>
        </p:nvSpPr>
        <p:spPr>
          <a:xfrm rot="21262089">
            <a:off x="306572" y="2978894"/>
            <a:ext cx="2334038" cy="9758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D9D9D9"/>
                </a:solidFill>
                <a:latin typeface="Caveat"/>
                <a:ea typeface="Caveat"/>
                <a:cs typeface="Caveat"/>
                <a:sym typeface="Caveat"/>
              </a:rPr>
              <a:t>It’s in your syllabus!</a:t>
            </a:r>
            <a:br>
              <a:rPr lang="en-US" sz="1800" b="1">
                <a:solidFill>
                  <a:srgbClr val="D9D9D9"/>
                </a:solidFill>
                <a:latin typeface="Caveat"/>
                <a:ea typeface="Caveat"/>
                <a:cs typeface="Caveat"/>
                <a:sym typeface="Caveat"/>
              </a:rPr>
            </a:br>
            <a:r>
              <a:rPr lang="en-US" sz="1200" b="1">
                <a:solidFill>
                  <a:srgbClr val="D9D9D9"/>
                </a:solidFill>
                <a:latin typeface="Caveat"/>
                <a:ea typeface="Caveat"/>
                <a:cs typeface="Caveat"/>
                <a:sym typeface="Caveat"/>
              </a:rPr>
              <a:t>(as in this one for Kyrgyz 2022)</a:t>
            </a:r>
            <a:endParaRPr sz="1200" b="1">
              <a:solidFill>
                <a:srgbClr val="D9D9D9"/>
              </a:solidFill>
              <a:latin typeface="Caveat"/>
              <a:ea typeface="Caveat"/>
              <a:cs typeface="Caveat"/>
              <a:sym typeface="Caveat"/>
            </a:endParaRPr>
          </a:p>
        </p:txBody>
      </p:sp>
      <p:sp>
        <p:nvSpPr>
          <p:cNvPr id="188" name="Google Shape;188;p18"/>
          <p:cNvSpPr/>
          <p:nvPr/>
        </p:nvSpPr>
        <p:spPr>
          <a:xfrm>
            <a:off x="1331500" y="1600200"/>
            <a:ext cx="7050600" cy="546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2300" b="1">
              <a:solidFill>
                <a:srgbClr val="FFFFFF"/>
              </a:solidFill>
            </a:endParaRPr>
          </a:p>
          <a:p>
            <a:pPr marL="0" marR="0" lvl="0" indent="0" algn="r" rtl="0">
              <a:spcBef>
                <a:spcPts val="0"/>
              </a:spcBef>
              <a:spcAft>
                <a:spcPts val="0"/>
              </a:spcAft>
              <a:buNone/>
            </a:pPr>
            <a:endParaRPr sz="2300" b="1">
              <a:solidFill>
                <a:srgbClr val="FFFFFF"/>
              </a:solidFill>
            </a:endParaRPr>
          </a:p>
          <a:p>
            <a:pPr marL="0" marR="0" lvl="0" indent="0" algn="r" rtl="0">
              <a:spcBef>
                <a:spcPts val="0"/>
              </a:spcBef>
              <a:spcAft>
                <a:spcPts val="0"/>
              </a:spcAft>
              <a:buNone/>
            </a:pPr>
            <a:r>
              <a:rPr lang="en-US" sz="2300" b="1">
                <a:solidFill>
                  <a:srgbClr val="FFFFFF"/>
                </a:solidFill>
              </a:rPr>
              <a:t>Your c</a:t>
            </a:r>
            <a:r>
              <a:rPr lang="en-US" sz="2300" b="1" u="none">
                <a:solidFill>
                  <a:srgbClr val="FFFFFF"/>
                </a:solidFill>
              </a:rPr>
              <a:t>ourse has 2 Sessions</a:t>
            </a:r>
            <a:endParaRPr sz="2300"/>
          </a:p>
          <a:p>
            <a:pPr marL="0" marR="0" lvl="0" indent="0" algn="r" rtl="0">
              <a:spcBef>
                <a:spcPts val="0"/>
              </a:spcBef>
              <a:spcAft>
                <a:spcPts val="0"/>
              </a:spcAft>
              <a:buNone/>
            </a:pPr>
            <a:endParaRPr sz="2300" b="1">
              <a:solidFill>
                <a:srgbClr val="FFFFFF"/>
              </a:solidFill>
            </a:endParaRPr>
          </a:p>
          <a:p>
            <a:pPr marL="0" marR="0" lvl="0" indent="0" algn="r" rtl="0">
              <a:spcBef>
                <a:spcPts val="0"/>
              </a:spcBef>
              <a:spcAft>
                <a:spcPts val="0"/>
              </a:spcAft>
              <a:buNone/>
            </a:pPr>
            <a:r>
              <a:rPr lang="en-US" sz="2300" b="1" u="none">
                <a:solidFill>
                  <a:srgbClr val="FFFFFF"/>
                </a:solidFill>
              </a:rPr>
              <a:t>Separate grades for each session</a:t>
            </a:r>
            <a:br>
              <a:rPr lang="en-US" sz="2300" b="1" u="none">
                <a:solidFill>
                  <a:srgbClr val="FFFFFF"/>
                </a:solidFill>
              </a:rPr>
            </a:br>
            <a:endParaRPr sz="2300" b="1" u="none">
              <a:solidFill>
                <a:srgbClr val="FFFFFF"/>
              </a:solidFill>
            </a:endParaRPr>
          </a:p>
          <a:p>
            <a:pPr marL="0" marR="0" lvl="0" indent="0" algn="r" rtl="0">
              <a:spcBef>
                <a:spcPts val="0"/>
              </a:spcBef>
              <a:spcAft>
                <a:spcPts val="0"/>
              </a:spcAft>
              <a:buNone/>
            </a:pPr>
            <a:r>
              <a:rPr lang="en-US" sz="2300" b="1" u="none">
                <a:solidFill>
                  <a:srgbClr val="FFFFFF"/>
                </a:solidFill>
              </a:rPr>
              <a:t>BE SURE YOU AR</a:t>
            </a:r>
            <a:r>
              <a:rPr lang="en-US" sz="2300" b="1">
                <a:solidFill>
                  <a:srgbClr val="FFFFFF"/>
                </a:solidFill>
              </a:rPr>
              <a:t>E </a:t>
            </a:r>
            <a:r>
              <a:rPr lang="en-US" sz="2300" b="1" u="none">
                <a:solidFill>
                  <a:srgbClr val="FFFFFF"/>
                </a:solidFill>
              </a:rPr>
              <a:t>ENROLLED IN BOTH!</a:t>
            </a:r>
            <a:br>
              <a:rPr lang="en-US" sz="2300" b="1" u="none">
                <a:solidFill>
                  <a:srgbClr val="FFFFFF"/>
                </a:solidFill>
              </a:rPr>
            </a:br>
            <a:endParaRPr sz="2300" b="1" u="none">
              <a:solidFill>
                <a:srgbClr val="FFFFFF"/>
              </a:solidFill>
            </a:endParaRPr>
          </a:p>
          <a:p>
            <a:pPr marL="0" marR="0" lvl="0" indent="0" algn="l" rtl="0">
              <a:spcBef>
                <a:spcPts val="0"/>
              </a:spcBef>
              <a:spcAft>
                <a:spcPts val="0"/>
              </a:spcAft>
              <a:buNone/>
            </a:pPr>
            <a:endParaRPr sz="2300" b="1" u="none">
              <a:solidFill>
                <a:srgbClr val="FFFFFF"/>
              </a:solidFill>
            </a:endParaRPr>
          </a:p>
        </p:txBody>
      </p:sp>
      <p:pic>
        <p:nvPicPr>
          <p:cNvPr id="190" name="Google Shape;190;p18"/>
          <p:cNvPicPr preferRelativeResize="0"/>
          <p:nvPr/>
        </p:nvPicPr>
        <p:blipFill>
          <a:blip r:embed="rId3">
            <a:alphaModFix/>
          </a:blip>
          <a:stretch>
            <a:fillRect/>
          </a:stretch>
        </p:blipFill>
        <p:spPr>
          <a:xfrm rot="-357154">
            <a:off x="210781" y="1917236"/>
            <a:ext cx="3970489" cy="962554"/>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9"/>
          <p:cNvSpPr txBox="1">
            <a:spLocks noGrp="1"/>
          </p:cNvSpPr>
          <p:nvPr>
            <p:ph type="ctrTitle"/>
          </p:nvPr>
        </p:nvSpPr>
        <p:spPr>
          <a:xfrm>
            <a:off x="523350" y="759075"/>
            <a:ext cx="7858500" cy="699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000"/>
              <a:buFont typeface="Arial"/>
              <a:buNone/>
            </a:pPr>
            <a:r>
              <a:rPr lang="en-US"/>
              <a:t>SESSION B HAS PREREQUISITES</a:t>
            </a:r>
            <a:endParaRPr/>
          </a:p>
        </p:txBody>
      </p:sp>
      <p:sp>
        <p:nvSpPr>
          <p:cNvPr id="196" name="Google Shape;196;p19"/>
          <p:cNvSpPr txBox="1">
            <a:spLocks noGrp="1"/>
          </p:cNvSpPr>
          <p:nvPr>
            <p:ph type="body" idx="2"/>
          </p:nvPr>
        </p:nvSpPr>
        <p:spPr>
          <a:xfrm>
            <a:off x="4833956" y="284947"/>
            <a:ext cx="3700500" cy="2523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endParaRPr/>
          </a:p>
        </p:txBody>
      </p:sp>
      <p:sp>
        <p:nvSpPr>
          <p:cNvPr id="199" name="Google Shape;199;p19"/>
          <p:cNvSpPr txBox="1"/>
          <p:nvPr/>
        </p:nvSpPr>
        <p:spPr>
          <a:xfrm rot="-484214">
            <a:off x="583752" y="3162808"/>
            <a:ext cx="1867696" cy="4072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D9D9D9"/>
                </a:solidFill>
                <a:latin typeface="Caveat"/>
                <a:ea typeface="Caveat"/>
                <a:cs typeface="Caveat"/>
                <a:sym typeface="Caveat"/>
              </a:rPr>
              <a:t>It’s in your syllabus!</a:t>
            </a:r>
            <a:endParaRPr sz="1800" b="1">
              <a:solidFill>
                <a:srgbClr val="D9D9D9"/>
              </a:solidFill>
              <a:latin typeface="Caveat"/>
              <a:ea typeface="Caveat"/>
              <a:cs typeface="Caveat"/>
              <a:sym typeface="Caveat"/>
            </a:endParaRPr>
          </a:p>
        </p:txBody>
      </p:sp>
      <p:sp>
        <p:nvSpPr>
          <p:cNvPr id="200" name="Google Shape;200;p19"/>
          <p:cNvSpPr/>
          <p:nvPr/>
        </p:nvSpPr>
        <p:spPr>
          <a:xfrm>
            <a:off x="2057400" y="1600200"/>
            <a:ext cx="6324600" cy="5467200"/>
          </a:xfrm>
          <a:prstGeom prst="rect">
            <a:avLst/>
          </a:prstGeom>
          <a:noFill/>
          <a:ln>
            <a:noFill/>
          </a:ln>
        </p:spPr>
        <p:txBody>
          <a:bodyPr spcFirstLastPara="1" wrap="square" lIns="91425" tIns="45700" rIns="91425" bIns="45700" anchor="t" anchorCtr="0">
            <a:noAutofit/>
          </a:bodyPr>
          <a:lstStyle/>
          <a:p>
            <a:pPr marL="0" marR="0" lvl="0" indent="457200" algn="r" rtl="0">
              <a:spcBef>
                <a:spcPts val="0"/>
              </a:spcBef>
              <a:spcAft>
                <a:spcPts val="0"/>
              </a:spcAft>
              <a:buNone/>
            </a:pPr>
            <a:r>
              <a:rPr lang="en-US" sz="2300" b="1">
                <a:solidFill>
                  <a:srgbClr val="FFFFFF"/>
                </a:solidFill>
              </a:rPr>
              <a:t>To begin Session B</a:t>
            </a:r>
            <a:endParaRPr sz="2300" b="1">
              <a:solidFill>
                <a:srgbClr val="FFFFFF"/>
              </a:solidFill>
            </a:endParaRPr>
          </a:p>
          <a:p>
            <a:pPr marL="0" marR="0" lvl="0" indent="457200" algn="r" rtl="0">
              <a:spcBef>
                <a:spcPts val="0"/>
              </a:spcBef>
              <a:spcAft>
                <a:spcPts val="0"/>
              </a:spcAft>
              <a:buNone/>
            </a:pPr>
            <a:r>
              <a:rPr lang="en-US" sz="2300" b="1">
                <a:solidFill>
                  <a:srgbClr val="FFFFFF"/>
                </a:solidFill>
              </a:rPr>
              <a:t>you need a B- or better in Session A</a:t>
            </a:r>
            <a:br>
              <a:rPr lang="en-US" sz="2200" b="1" u="none">
                <a:solidFill>
                  <a:srgbClr val="FFFFFF"/>
                </a:solidFill>
              </a:rPr>
            </a:br>
            <a:endParaRPr sz="2200" b="1" u="none">
              <a:solidFill>
                <a:srgbClr val="FFFFFF"/>
              </a:solidFill>
            </a:endParaRPr>
          </a:p>
          <a:p>
            <a:pPr marL="0" marR="0" lvl="0" indent="457200" algn="r" rtl="0">
              <a:spcBef>
                <a:spcPts val="0"/>
              </a:spcBef>
              <a:spcAft>
                <a:spcPts val="0"/>
              </a:spcAft>
              <a:buNone/>
            </a:pPr>
            <a:r>
              <a:rPr lang="en-US" sz="2200" b="1">
                <a:solidFill>
                  <a:srgbClr val="FFFFFF"/>
                </a:solidFill>
              </a:rPr>
              <a:t>Courses move really fast; 4 times normal</a:t>
            </a:r>
            <a:endParaRPr sz="2200" b="1">
              <a:solidFill>
                <a:srgbClr val="FFFFFF"/>
              </a:solidFill>
            </a:endParaRPr>
          </a:p>
          <a:p>
            <a:pPr marL="0" marR="0" lvl="0" indent="457200" algn="r" rtl="0">
              <a:spcBef>
                <a:spcPts val="0"/>
              </a:spcBef>
              <a:spcAft>
                <a:spcPts val="0"/>
              </a:spcAft>
              <a:buNone/>
            </a:pPr>
            <a:endParaRPr sz="2200" b="1">
              <a:solidFill>
                <a:srgbClr val="FFFFFF"/>
              </a:solidFill>
            </a:endParaRPr>
          </a:p>
          <a:p>
            <a:pPr marL="0" marR="0" lvl="0" indent="457200" algn="r" rtl="0">
              <a:spcBef>
                <a:spcPts val="0"/>
              </a:spcBef>
              <a:spcAft>
                <a:spcPts val="0"/>
              </a:spcAft>
              <a:buNone/>
            </a:pPr>
            <a:r>
              <a:rPr lang="en-US" sz="2200" b="1">
                <a:solidFill>
                  <a:srgbClr val="FFFFFF"/>
                </a:solidFill>
              </a:rPr>
              <a:t>Don’t fall behind. Seek help immediately!</a:t>
            </a:r>
            <a:endParaRPr sz="2200" b="1" u="none">
              <a:solidFill>
                <a:srgbClr val="FFFFFF"/>
              </a:solidFill>
            </a:endParaRPr>
          </a:p>
        </p:txBody>
      </p:sp>
      <p:pic>
        <p:nvPicPr>
          <p:cNvPr id="202" name="Google Shape;202;p19"/>
          <p:cNvPicPr preferRelativeResize="0"/>
          <p:nvPr/>
        </p:nvPicPr>
        <p:blipFill>
          <a:blip r:embed="rId3">
            <a:alphaModFix/>
          </a:blip>
          <a:stretch>
            <a:fillRect/>
          </a:stretch>
        </p:blipFill>
        <p:spPr>
          <a:xfrm rot="-477143">
            <a:off x="193150" y="1963013"/>
            <a:ext cx="2314400" cy="1217475"/>
          </a:xfrm>
          <a:prstGeom prst="rect">
            <a:avLst/>
          </a:prstGeom>
          <a:noFill/>
          <a:ln>
            <a:noFill/>
          </a:ln>
        </p:spPr>
      </p:pic>
    </p:spTree>
  </p:cSld>
  <p:clrMapOvr>
    <a:masterClrMapping/>
  </p:clrMapOvr>
</p:sld>
</file>

<file path=ppt/theme/theme1.xml><?xml version="1.0" encoding="utf-8"?>
<a:theme xmlns:a="http://schemas.openxmlformats.org/drawingml/2006/main" name="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bf42e85-45a6-43ef-8ad4-3889c6165739">
      <Terms xmlns="http://schemas.microsoft.com/office/infopath/2007/PartnerControls"/>
    </lcf76f155ced4ddcb4097134ff3c332f>
    <TaxCatchAll xmlns="ecf2d835-4b15-498e-85c4-5ee559ff71b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8223D9D067E84ABC313C706DE615A4" ma:contentTypeVersion="13" ma:contentTypeDescription="Create a new document." ma:contentTypeScope="" ma:versionID="0e60e7245e0feed9b2229cd765e03c12">
  <xsd:schema xmlns:xsd="http://www.w3.org/2001/XMLSchema" xmlns:xs="http://www.w3.org/2001/XMLSchema" xmlns:p="http://schemas.microsoft.com/office/2006/metadata/properties" xmlns:ns2="9bf42e85-45a6-43ef-8ad4-3889c6165739" xmlns:ns3="ecf2d835-4b15-498e-85c4-5ee559ff71b5" targetNamespace="http://schemas.microsoft.com/office/2006/metadata/properties" ma:root="true" ma:fieldsID="5198ceaaf48fc7f8dbc57eb13dd01041" ns2:_="" ns3:_="">
    <xsd:import namespace="9bf42e85-45a6-43ef-8ad4-3889c6165739"/>
    <xsd:import namespace="ecf2d835-4b15-498e-85c4-5ee559ff71b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42e85-45a6-43ef-8ad4-3889c61657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f2d835-4b15-498e-85c4-5ee559ff71b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96fb45c-3df2-4c92-85f0-6fa7d1afec0b}" ma:internalName="TaxCatchAll" ma:showField="CatchAllData" ma:web="ecf2d835-4b15-498e-85c4-5ee559ff71b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3ED2DE-FCD6-4CC6-BB3E-B3D006614C74}">
  <ds:schemaRefs>
    <ds:schemaRef ds:uri="9bf42e85-45a6-43ef-8ad4-3889c6165739"/>
    <ds:schemaRef ds:uri="ecf2d835-4b15-498e-85c4-5ee559ff71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260C310-7106-47C5-BFE5-A662BAE067E7}">
  <ds:schemaRefs>
    <ds:schemaRef ds:uri="http://schemas.microsoft.com/sharepoint/v3/contenttype/forms"/>
  </ds:schemaRefs>
</ds:datastoreItem>
</file>

<file path=customXml/itemProps3.xml><?xml version="1.0" encoding="utf-8"?>
<ds:datastoreItem xmlns:ds="http://schemas.openxmlformats.org/officeDocument/2006/customXml" ds:itemID="{B3D059C0-44BE-46BA-9D9C-85469738CAB0}">
  <ds:schemaRefs>
    <ds:schemaRef ds:uri="9bf42e85-45a6-43ef-8ad4-3889c6165739"/>
    <ds:schemaRef ds:uri="ecf2d835-4b15-498e-85c4-5ee559ff71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Main</vt:lpstr>
      <vt:lpstr>LANGUAGE WORKSHOP STUDENT ORIENTATION SUMMER 2023</vt:lpstr>
      <vt:lpstr>WELCOME TO THE WORKSHOP!</vt:lpstr>
      <vt:lpstr>LOST YOUR HANDBOOK?</vt:lpstr>
      <vt:lpstr>YOUR WORKSHOP STAFF</vt:lpstr>
      <vt:lpstr>YOUR SECTION HEADS</vt:lpstr>
      <vt:lpstr>PowerPoint Presentation</vt:lpstr>
      <vt:lpstr>9-WEEK ARRIVAL &amp; ORIENTATION &amp; TESTING</vt:lpstr>
      <vt:lpstr>1 PROGRAM, 2 SESSIONS</vt:lpstr>
      <vt:lpstr>SESSION B HAS PREREQUISITES</vt:lpstr>
      <vt:lpstr>WORKLOAD: WHAT TO EXPECT</vt:lpstr>
      <vt:lpstr>A NOTE ON DISABILITIES SERVICES</vt:lpstr>
      <vt:lpstr>YOUR IU COMPUTER ACCOUNTS</vt:lpstr>
      <vt:lpstr>FINANCIAL MATTERS, PART 1</vt:lpstr>
      <vt:lpstr>FINANCIAL MATTERS, PART 2</vt:lpstr>
      <vt:lpstr>FINANCIAL MATTERS, PART 3: ONE.IU.EDU</vt:lpstr>
      <vt:lpstr>PROFICIENCY TESTING AND OPIs</vt:lpstr>
      <vt:lpstr>MEDIA RELEASES</vt:lpstr>
      <vt:lpstr>CULTURAL PROGRAMMING:  STAY IN THE KNOW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WORKSHOP STUDENT ORIENTATION SUMMER 2022</dc:title>
  <cp:revision>1</cp:revision>
  <dcterms:modified xsi:type="dcterms:W3CDTF">2023-05-29T13:24:56Z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0x010100878223D9D067E84ABC313C706DE615A4</vt:lpwstr>
  </property>
  <property fmtid="{D5CDD505-2E9C-101B-9397-08002B2CF9AE}" pid="3" name="MediaServiceImageTags">
    <vt:lpwstr/>
  </property>
</Properties>
</file>